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19"/>
  </p:notesMasterIdLst>
  <p:sldIdLst>
    <p:sldId id="256" r:id="rId2"/>
    <p:sldId id="258" r:id="rId3"/>
    <p:sldId id="259" r:id="rId4"/>
    <p:sldId id="260" r:id="rId5"/>
    <p:sldId id="261" r:id="rId6"/>
    <p:sldId id="262" r:id="rId7"/>
    <p:sldId id="268" r:id="rId8"/>
    <p:sldId id="270" r:id="rId9"/>
    <p:sldId id="283" r:id="rId10"/>
    <p:sldId id="267" r:id="rId11"/>
    <p:sldId id="265" r:id="rId12"/>
    <p:sldId id="264" r:id="rId13"/>
    <p:sldId id="272" r:id="rId14"/>
    <p:sldId id="309" r:id="rId15"/>
    <p:sldId id="311" r:id="rId16"/>
    <p:sldId id="310" r:id="rId17"/>
    <p:sldId id="287" r:id="rId18"/>
  </p:sldIdLst>
  <p:sldSz cx="9144000" cy="5143500" type="screen16x9"/>
  <p:notesSz cx="6858000" cy="9144000"/>
  <p:embeddedFontLst>
    <p:embeddedFont>
      <p:font typeface="Zen Kaku Gothic New" panose="020B0604020202020204" charset="-128"/>
      <p:regular r:id="rId20"/>
      <p:bold r:id="rId21"/>
    </p:embeddedFont>
    <p:embeddedFont>
      <p:font typeface="Zen Kaku Gothic New Medium" panose="020B0604020202020204" charset="-128"/>
      <p:regular r:id="rId22"/>
      <p:bold r:id="rId23"/>
    </p:embeddedFont>
    <p:embeddedFont>
      <p:font typeface="Archivo" panose="020B0604020202020204" charset="-93"/>
      <p:regular r:id="rId24"/>
      <p:bold r:id="rId25"/>
      <p:italic r:id="rId26"/>
      <p:boldItalic r:id="rId27"/>
    </p:embeddedFont>
    <p:embeddedFont>
      <p:font typeface="Archivo Medium" panose="020B0604020202020204" charset="-93"/>
      <p:regular r:id="rId28"/>
      <p:bold r:id="rId29"/>
      <p:italic r:id="rId30"/>
      <p:boldItalic r:id="rId31"/>
    </p:embeddedFont>
    <p:embeddedFont>
      <p:font typeface="Bebas Neue" panose="020B0606020202050201" pitchFamily="34" charset="0"/>
      <p:regular r:id="rId32"/>
    </p:embeddedFont>
    <p:embeddedFont>
      <p:font typeface="Montserrat" panose="00000500000000000000" pitchFamily="2" charset="-93"/>
      <p:regular r:id="rId33"/>
      <p:bold r:id="rId34"/>
      <p:italic r:id="rId35"/>
      <p:boldItalic r:id="rId36"/>
    </p:embeddedFont>
    <p:embeddedFont>
      <p:font typeface="Open Sans" panose="020B0606030504020204" pitchFamily="34" charset="0"/>
      <p:regular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495A"/>
    <a:srgbClr val="B887D8"/>
    <a:srgbClr val="DFECFF"/>
    <a:srgbClr val="3274A1"/>
    <a:srgbClr val="A4B5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5C87254-3409-4117-8881-F3E54F999997}">
  <a:tblStyle styleId="{75C87254-3409-4117-8881-F3E54F99999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856" autoAdjust="0"/>
  </p:normalViewPr>
  <p:slideViewPr>
    <p:cSldViewPr snapToGrid="0">
      <p:cViewPr>
        <p:scale>
          <a:sx n="100" d="100"/>
          <a:sy n="100" d="100"/>
        </p:scale>
        <p:origin x="946"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191c157483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191c157483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
        <p:cNvGrpSpPr/>
        <p:nvPr/>
      </p:nvGrpSpPr>
      <p:grpSpPr>
        <a:xfrm>
          <a:off x="0" y="0"/>
          <a:ext cx="0" cy="0"/>
          <a:chOff x="0" y="0"/>
          <a:chExt cx="0" cy="0"/>
        </a:xfrm>
      </p:grpSpPr>
      <p:sp>
        <p:nvSpPr>
          <p:cNvPr id="900" name="Google Shape;900;g19a6481218f_1_4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1" name="Google Shape;901;g19a6481218f_1_4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
        <p:cNvGrpSpPr/>
        <p:nvPr/>
      </p:nvGrpSpPr>
      <p:grpSpPr>
        <a:xfrm>
          <a:off x="0" y="0"/>
          <a:ext cx="0" cy="0"/>
          <a:chOff x="0" y="0"/>
          <a:chExt cx="0" cy="0"/>
        </a:xfrm>
      </p:grpSpPr>
      <p:sp>
        <p:nvSpPr>
          <p:cNvPr id="832" name="Google Shape;832;g19a6481218f_1_3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 name="Google Shape;833;g19a6481218f_1_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19a6481218f_1_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19a6481218f_1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7"/>
        <p:cNvGrpSpPr/>
        <p:nvPr/>
      </p:nvGrpSpPr>
      <p:grpSpPr>
        <a:xfrm>
          <a:off x="0" y="0"/>
          <a:ext cx="0" cy="0"/>
          <a:chOff x="0" y="0"/>
          <a:chExt cx="0" cy="0"/>
        </a:xfrm>
      </p:grpSpPr>
      <p:sp>
        <p:nvSpPr>
          <p:cNvPr id="1068" name="Google Shape;1068;g19a6481218f_3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9" name="Google Shape;1069;g19a6481218f_3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1a6e181516d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1a6e181516d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34748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19a6481218f_1_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19a6481218f_1_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93989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1a6e181516d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1a6e181516d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14652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7"/>
        <p:cNvGrpSpPr/>
        <p:nvPr/>
      </p:nvGrpSpPr>
      <p:grpSpPr>
        <a:xfrm>
          <a:off x="0" y="0"/>
          <a:ext cx="0" cy="0"/>
          <a:chOff x="0" y="0"/>
          <a:chExt cx="0" cy="0"/>
        </a:xfrm>
      </p:grpSpPr>
      <p:sp>
        <p:nvSpPr>
          <p:cNvPr id="1568" name="Google Shape;1568;g19a77c75589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9" name="Google Shape;1569;g19a77c75589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191e0d64e03_0_1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191e0d64e03_0_1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191e0d64e03_0_16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191e0d64e03_0_16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p:cNvGrpSpPr/>
        <p:nvPr/>
      </p:nvGrpSpPr>
      <p:grpSpPr>
        <a:xfrm>
          <a:off x="0" y="0"/>
          <a:ext cx="0" cy="0"/>
          <a:chOff x="0" y="0"/>
          <a:chExt cx="0" cy="0"/>
        </a:xfrm>
      </p:grpSpPr>
      <p:sp>
        <p:nvSpPr>
          <p:cNvPr id="633" name="Google Shape;633;g19a6481218f_1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 name="Google Shape;634;g19a6481218f_1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191e0d64e03_0_13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 name="Google Shape;716;g191e0d64e03_0_1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19a6481218f_1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19a6481218f_1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1a6e181516d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1a6e181516d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
        <p:cNvGrpSpPr/>
        <p:nvPr/>
      </p:nvGrpSpPr>
      <p:grpSpPr>
        <a:xfrm>
          <a:off x="0" y="0"/>
          <a:ext cx="0" cy="0"/>
          <a:chOff x="0" y="0"/>
          <a:chExt cx="0" cy="0"/>
        </a:xfrm>
      </p:grpSpPr>
      <p:sp>
        <p:nvSpPr>
          <p:cNvPr id="1001" name="Google Shape;1001;g19a6481218f_1_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2" name="Google Shape;1002;g19a6481218f_1_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7"/>
        <p:cNvGrpSpPr/>
        <p:nvPr/>
      </p:nvGrpSpPr>
      <p:grpSpPr>
        <a:xfrm>
          <a:off x="0" y="0"/>
          <a:ext cx="0" cy="0"/>
          <a:chOff x="0" y="0"/>
          <a:chExt cx="0" cy="0"/>
        </a:xfrm>
      </p:grpSpPr>
      <p:sp>
        <p:nvSpPr>
          <p:cNvPr id="1448" name="Google Shape;1448;g19a6481218f_1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9" name="Google Shape;1449;g19a6481218f_1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46700" y="120600"/>
            <a:ext cx="8850600" cy="4773000"/>
          </a:xfrm>
          <a:prstGeom prst="roundRect">
            <a:avLst>
              <a:gd name="adj" fmla="val 3603"/>
            </a:avLst>
          </a:prstGeom>
          <a:solidFill>
            <a:schemeClr val="dk2"/>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450623" y="332850"/>
            <a:ext cx="192600" cy="1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39138" y="332850"/>
            <a:ext cx="192600" cy="19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027652" y="332879"/>
            <a:ext cx="192600" cy="19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370288" y="263775"/>
            <a:ext cx="323100" cy="323100"/>
          </a:xfrm>
          <a:prstGeom prst="mathMultiply">
            <a:avLst>
              <a:gd name="adj1" fmla="val 3124"/>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4" name="Google Shape;14;p2"/>
          <p:cNvSpPr txBox="1">
            <a:spLocks noGrp="1"/>
          </p:cNvSpPr>
          <p:nvPr>
            <p:ph type="ctrTitle"/>
          </p:nvPr>
        </p:nvSpPr>
        <p:spPr>
          <a:xfrm>
            <a:off x="813575" y="1166900"/>
            <a:ext cx="4438500" cy="2224200"/>
          </a:xfrm>
          <a:prstGeom prst="rect">
            <a:avLst/>
          </a:prstGeom>
        </p:spPr>
        <p:txBody>
          <a:bodyPr spcFirstLastPara="1" wrap="square" lIns="91425" tIns="91425" rIns="91425" bIns="91425" anchor="ctr" anchorCtr="0">
            <a:noAutofit/>
          </a:bodyPr>
          <a:lstStyle>
            <a:lvl1pPr lvl="0" algn="l" rtl="0">
              <a:spcBef>
                <a:spcPts val="0"/>
              </a:spcBef>
              <a:spcAft>
                <a:spcPts val="0"/>
              </a:spcAft>
              <a:buClr>
                <a:srgbClr val="191919"/>
              </a:buClr>
              <a:buSzPts val="5200"/>
              <a:buNone/>
              <a:defRPr sz="85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5" name="Google Shape;15;p2"/>
          <p:cNvSpPr txBox="1">
            <a:spLocks noGrp="1"/>
          </p:cNvSpPr>
          <p:nvPr>
            <p:ph type="subTitle" idx="1"/>
          </p:nvPr>
        </p:nvSpPr>
        <p:spPr>
          <a:xfrm>
            <a:off x="813575" y="3500800"/>
            <a:ext cx="4438500" cy="47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04"/>
        <p:cNvGrpSpPr/>
        <p:nvPr/>
      </p:nvGrpSpPr>
      <p:grpSpPr>
        <a:xfrm>
          <a:off x="0" y="0"/>
          <a:ext cx="0" cy="0"/>
          <a:chOff x="0" y="0"/>
          <a:chExt cx="0" cy="0"/>
        </a:xfrm>
      </p:grpSpPr>
      <p:sp>
        <p:nvSpPr>
          <p:cNvPr id="105" name="Google Shape;105;p14"/>
          <p:cNvSpPr/>
          <p:nvPr/>
        </p:nvSpPr>
        <p:spPr>
          <a:xfrm>
            <a:off x="146700" y="120600"/>
            <a:ext cx="8850600" cy="4773000"/>
          </a:xfrm>
          <a:prstGeom prst="roundRect">
            <a:avLst>
              <a:gd name="adj" fmla="val 3603"/>
            </a:avLst>
          </a:prstGeom>
          <a:solidFill>
            <a:schemeClr val="dk2"/>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4"/>
          <p:cNvSpPr/>
          <p:nvPr/>
        </p:nvSpPr>
        <p:spPr>
          <a:xfrm>
            <a:off x="450623" y="332850"/>
            <a:ext cx="192600" cy="1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4"/>
          <p:cNvSpPr/>
          <p:nvPr/>
        </p:nvSpPr>
        <p:spPr>
          <a:xfrm>
            <a:off x="739138" y="332850"/>
            <a:ext cx="192600" cy="19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4"/>
          <p:cNvSpPr/>
          <p:nvPr/>
        </p:nvSpPr>
        <p:spPr>
          <a:xfrm>
            <a:off x="1027652" y="332879"/>
            <a:ext cx="192600" cy="19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4"/>
          <p:cNvSpPr/>
          <p:nvPr/>
        </p:nvSpPr>
        <p:spPr>
          <a:xfrm>
            <a:off x="8370288" y="263775"/>
            <a:ext cx="323100" cy="323100"/>
          </a:xfrm>
          <a:prstGeom prst="mathMultiply">
            <a:avLst>
              <a:gd name="adj1" fmla="val 3124"/>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0" name="Google Shape;110;p14"/>
          <p:cNvSpPr txBox="1">
            <a:spLocks noGrp="1"/>
          </p:cNvSpPr>
          <p:nvPr>
            <p:ph type="title"/>
          </p:nvPr>
        </p:nvSpPr>
        <p:spPr>
          <a:xfrm>
            <a:off x="3765850" y="2854400"/>
            <a:ext cx="4665000" cy="53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11" name="Google Shape;111;p14"/>
          <p:cNvSpPr txBox="1">
            <a:spLocks noGrp="1"/>
          </p:cNvSpPr>
          <p:nvPr>
            <p:ph type="subTitle" idx="1"/>
          </p:nvPr>
        </p:nvSpPr>
        <p:spPr>
          <a:xfrm>
            <a:off x="3765850" y="1757200"/>
            <a:ext cx="4665000" cy="1097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3000"/>
              <a:buNone/>
              <a:defRPr sz="20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56"/>
        <p:cNvGrpSpPr/>
        <p:nvPr/>
      </p:nvGrpSpPr>
      <p:grpSpPr>
        <a:xfrm>
          <a:off x="0" y="0"/>
          <a:ext cx="0" cy="0"/>
          <a:chOff x="0" y="0"/>
          <a:chExt cx="0" cy="0"/>
        </a:xfrm>
      </p:grpSpPr>
      <p:sp>
        <p:nvSpPr>
          <p:cNvPr id="157" name="Google Shape;157;p19"/>
          <p:cNvSpPr/>
          <p:nvPr/>
        </p:nvSpPr>
        <p:spPr>
          <a:xfrm>
            <a:off x="146700" y="120600"/>
            <a:ext cx="8850600" cy="4773000"/>
          </a:xfrm>
          <a:prstGeom prst="roundRect">
            <a:avLst>
              <a:gd name="adj" fmla="val 3603"/>
            </a:avLst>
          </a:prstGeom>
          <a:solidFill>
            <a:schemeClr val="dk2"/>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9"/>
          <p:cNvSpPr/>
          <p:nvPr/>
        </p:nvSpPr>
        <p:spPr>
          <a:xfrm>
            <a:off x="450623" y="332850"/>
            <a:ext cx="192600" cy="1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9"/>
          <p:cNvSpPr/>
          <p:nvPr/>
        </p:nvSpPr>
        <p:spPr>
          <a:xfrm>
            <a:off x="739138" y="332850"/>
            <a:ext cx="192600" cy="19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9"/>
          <p:cNvSpPr/>
          <p:nvPr/>
        </p:nvSpPr>
        <p:spPr>
          <a:xfrm>
            <a:off x="1027652" y="332879"/>
            <a:ext cx="192600" cy="19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9"/>
          <p:cNvSpPr/>
          <p:nvPr/>
        </p:nvSpPr>
        <p:spPr>
          <a:xfrm>
            <a:off x="8370288" y="263775"/>
            <a:ext cx="323100" cy="323100"/>
          </a:xfrm>
          <a:prstGeom prst="mathMultiply">
            <a:avLst>
              <a:gd name="adj1" fmla="val 3124"/>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62" name="Google Shape;162;p19"/>
          <p:cNvSpPr txBox="1">
            <a:spLocks noGrp="1"/>
          </p:cNvSpPr>
          <p:nvPr>
            <p:ph type="subTitle" idx="1"/>
          </p:nvPr>
        </p:nvSpPr>
        <p:spPr>
          <a:xfrm>
            <a:off x="1873600" y="1673077"/>
            <a:ext cx="3757200" cy="533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63" name="Google Shape;163;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4" name="Google Shape;164;p19"/>
          <p:cNvSpPr txBox="1">
            <a:spLocks noGrp="1"/>
          </p:cNvSpPr>
          <p:nvPr>
            <p:ph type="subTitle" idx="2"/>
          </p:nvPr>
        </p:nvSpPr>
        <p:spPr>
          <a:xfrm>
            <a:off x="1873600" y="1362525"/>
            <a:ext cx="3757200" cy="394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chivo Medium"/>
              <a:buNone/>
              <a:defRPr sz="2200">
                <a:latin typeface="Archivo Medium"/>
                <a:ea typeface="Archivo Medium"/>
                <a:cs typeface="Archivo Medium"/>
                <a:sym typeface="Archivo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65" name="Google Shape;165;p19"/>
          <p:cNvSpPr txBox="1">
            <a:spLocks noGrp="1"/>
          </p:cNvSpPr>
          <p:nvPr>
            <p:ph type="subTitle" idx="3"/>
          </p:nvPr>
        </p:nvSpPr>
        <p:spPr>
          <a:xfrm>
            <a:off x="1873600" y="2650301"/>
            <a:ext cx="3757200" cy="533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66" name="Google Shape;166;p19"/>
          <p:cNvSpPr txBox="1">
            <a:spLocks noGrp="1"/>
          </p:cNvSpPr>
          <p:nvPr>
            <p:ph type="subTitle" idx="4"/>
          </p:nvPr>
        </p:nvSpPr>
        <p:spPr>
          <a:xfrm>
            <a:off x="1873600" y="2339749"/>
            <a:ext cx="3757200" cy="394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chivo Medium"/>
              <a:buNone/>
              <a:defRPr sz="2200">
                <a:latin typeface="Archivo Medium"/>
                <a:ea typeface="Archivo Medium"/>
                <a:cs typeface="Archivo Medium"/>
                <a:sym typeface="Archivo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67" name="Google Shape;167;p19"/>
          <p:cNvSpPr txBox="1">
            <a:spLocks noGrp="1"/>
          </p:cNvSpPr>
          <p:nvPr>
            <p:ph type="subTitle" idx="5"/>
          </p:nvPr>
        </p:nvSpPr>
        <p:spPr>
          <a:xfrm>
            <a:off x="1873600" y="3627525"/>
            <a:ext cx="3757200" cy="533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68" name="Google Shape;168;p19"/>
          <p:cNvSpPr txBox="1">
            <a:spLocks noGrp="1"/>
          </p:cNvSpPr>
          <p:nvPr>
            <p:ph type="subTitle" idx="6"/>
          </p:nvPr>
        </p:nvSpPr>
        <p:spPr>
          <a:xfrm>
            <a:off x="1873600" y="3316974"/>
            <a:ext cx="3757200" cy="394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chivo Medium"/>
              <a:buNone/>
              <a:defRPr sz="2200">
                <a:latin typeface="Archivo Medium"/>
                <a:ea typeface="Archivo Medium"/>
                <a:cs typeface="Archivo Medium"/>
                <a:sym typeface="Archivo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69"/>
        <p:cNvGrpSpPr/>
        <p:nvPr/>
      </p:nvGrpSpPr>
      <p:grpSpPr>
        <a:xfrm>
          <a:off x="0" y="0"/>
          <a:ext cx="0" cy="0"/>
          <a:chOff x="0" y="0"/>
          <a:chExt cx="0" cy="0"/>
        </a:xfrm>
      </p:grpSpPr>
      <p:sp>
        <p:nvSpPr>
          <p:cNvPr id="170" name="Google Shape;170;p20"/>
          <p:cNvSpPr/>
          <p:nvPr/>
        </p:nvSpPr>
        <p:spPr>
          <a:xfrm>
            <a:off x="146700" y="120600"/>
            <a:ext cx="8850600" cy="4773000"/>
          </a:xfrm>
          <a:prstGeom prst="roundRect">
            <a:avLst>
              <a:gd name="adj" fmla="val 3603"/>
            </a:avLst>
          </a:prstGeom>
          <a:solidFill>
            <a:schemeClr val="dk2"/>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0"/>
          <p:cNvSpPr/>
          <p:nvPr/>
        </p:nvSpPr>
        <p:spPr>
          <a:xfrm>
            <a:off x="450623" y="332850"/>
            <a:ext cx="192600" cy="1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0"/>
          <p:cNvSpPr/>
          <p:nvPr/>
        </p:nvSpPr>
        <p:spPr>
          <a:xfrm>
            <a:off x="739138" y="332850"/>
            <a:ext cx="192600" cy="19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0"/>
          <p:cNvSpPr/>
          <p:nvPr/>
        </p:nvSpPr>
        <p:spPr>
          <a:xfrm>
            <a:off x="1027652" y="332879"/>
            <a:ext cx="192600" cy="19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0"/>
          <p:cNvSpPr/>
          <p:nvPr/>
        </p:nvSpPr>
        <p:spPr>
          <a:xfrm>
            <a:off x="8370288" y="263775"/>
            <a:ext cx="323100" cy="323100"/>
          </a:xfrm>
          <a:prstGeom prst="mathMultiply">
            <a:avLst>
              <a:gd name="adj1" fmla="val 3124"/>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75" name="Google Shape;175;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6" name="Google Shape;176;p20"/>
          <p:cNvSpPr txBox="1">
            <a:spLocks noGrp="1"/>
          </p:cNvSpPr>
          <p:nvPr>
            <p:ph type="subTitle" idx="1"/>
          </p:nvPr>
        </p:nvSpPr>
        <p:spPr>
          <a:xfrm>
            <a:off x="2196250" y="2084674"/>
            <a:ext cx="1978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7" name="Google Shape;177;p20"/>
          <p:cNvSpPr txBox="1">
            <a:spLocks noGrp="1"/>
          </p:cNvSpPr>
          <p:nvPr>
            <p:ph type="subTitle" idx="2"/>
          </p:nvPr>
        </p:nvSpPr>
        <p:spPr>
          <a:xfrm>
            <a:off x="4969552" y="2084674"/>
            <a:ext cx="19782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8" name="Google Shape;178;p20"/>
          <p:cNvSpPr txBox="1">
            <a:spLocks noGrp="1"/>
          </p:cNvSpPr>
          <p:nvPr>
            <p:ph type="subTitle" idx="3"/>
          </p:nvPr>
        </p:nvSpPr>
        <p:spPr>
          <a:xfrm>
            <a:off x="2196250" y="3441874"/>
            <a:ext cx="1978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9" name="Google Shape;179;p20"/>
          <p:cNvSpPr txBox="1">
            <a:spLocks noGrp="1"/>
          </p:cNvSpPr>
          <p:nvPr>
            <p:ph type="subTitle" idx="4"/>
          </p:nvPr>
        </p:nvSpPr>
        <p:spPr>
          <a:xfrm>
            <a:off x="4969552" y="3441874"/>
            <a:ext cx="19782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0" name="Google Shape;180;p20"/>
          <p:cNvSpPr txBox="1">
            <a:spLocks noGrp="1"/>
          </p:cNvSpPr>
          <p:nvPr>
            <p:ph type="subTitle" idx="5"/>
          </p:nvPr>
        </p:nvSpPr>
        <p:spPr>
          <a:xfrm>
            <a:off x="2196250" y="1778725"/>
            <a:ext cx="1978200" cy="40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latin typeface="Archivo Medium"/>
                <a:ea typeface="Archivo Medium"/>
                <a:cs typeface="Archivo Medium"/>
                <a:sym typeface="Archiv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81" name="Google Shape;181;p20"/>
          <p:cNvSpPr txBox="1">
            <a:spLocks noGrp="1"/>
          </p:cNvSpPr>
          <p:nvPr>
            <p:ph type="subTitle" idx="6"/>
          </p:nvPr>
        </p:nvSpPr>
        <p:spPr>
          <a:xfrm>
            <a:off x="4969552" y="1778725"/>
            <a:ext cx="1978200" cy="4056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400"/>
              <a:buFont typeface="Bebas Neue"/>
              <a:buNone/>
              <a:defRPr sz="2200">
                <a:latin typeface="Archivo Medium"/>
                <a:ea typeface="Archivo Medium"/>
                <a:cs typeface="Archivo Medium"/>
                <a:sym typeface="Archiv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82" name="Google Shape;182;p20"/>
          <p:cNvSpPr txBox="1">
            <a:spLocks noGrp="1"/>
          </p:cNvSpPr>
          <p:nvPr>
            <p:ph type="subTitle" idx="7"/>
          </p:nvPr>
        </p:nvSpPr>
        <p:spPr>
          <a:xfrm>
            <a:off x="2196250" y="3135975"/>
            <a:ext cx="1978200" cy="40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latin typeface="Archivo Medium"/>
                <a:ea typeface="Archivo Medium"/>
                <a:cs typeface="Archivo Medium"/>
                <a:sym typeface="Archiv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83" name="Google Shape;183;p20"/>
          <p:cNvSpPr txBox="1">
            <a:spLocks noGrp="1"/>
          </p:cNvSpPr>
          <p:nvPr>
            <p:ph type="subTitle" idx="8"/>
          </p:nvPr>
        </p:nvSpPr>
        <p:spPr>
          <a:xfrm>
            <a:off x="4969552" y="3135975"/>
            <a:ext cx="1978200" cy="4056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400"/>
              <a:buFont typeface="Bebas Neue"/>
              <a:buNone/>
              <a:defRPr sz="2200">
                <a:latin typeface="Archivo Medium"/>
                <a:ea typeface="Archivo Medium"/>
                <a:cs typeface="Archivo Medium"/>
                <a:sym typeface="Archiv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 and text">
  <p:cSld name="CUSTOM_12">
    <p:spTree>
      <p:nvGrpSpPr>
        <p:cNvPr id="1" name="Shape 203"/>
        <p:cNvGrpSpPr/>
        <p:nvPr/>
      </p:nvGrpSpPr>
      <p:grpSpPr>
        <a:xfrm>
          <a:off x="0" y="0"/>
          <a:ext cx="0" cy="0"/>
          <a:chOff x="0" y="0"/>
          <a:chExt cx="0" cy="0"/>
        </a:xfrm>
      </p:grpSpPr>
      <p:sp>
        <p:nvSpPr>
          <p:cNvPr id="204" name="Google Shape;204;p22"/>
          <p:cNvSpPr/>
          <p:nvPr/>
        </p:nvSpPr>
        <p:spPr>
          <a:xfrm>
            <a:off x="146700" y="120600"/>
            <a:ext cx="8850600" cy="4773000"/>
          </a:xfrm>
          <a:prstGeom prst="roundRect">
            <a:avLst>
              <a:gd name="adj" fmla="val 3603"/>
            </a:avLst>
          </a:prstGeom>
          <a:solidFill>
            <a:schemeClr val="dk2"/>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2"/>
          <p:cNvSpPr/>
          <p:nvPr/>
        </p:nvSpPr>
        <p:spPr>
          <a:xfrm>
            <a:off x="450623" y="332850"/>
            <a:ext cx="192600" cy="1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2"/>
          <p:cNvSpPr/>
          <p:nvPr/>
        </p:nvSpPr>
        <p:spPr>
          <a:xfrm>
            <a:off x="739138" y="332850"/>
            <a:ext cx="192600" cy="19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2"/>
          <p:cNvSpPr/>
          <p:nvPr/>
        </p:nvSpPr>
        <p:spPr>
          <a:xfrm>
            <a:off x="1027652" y="332879"/>
            <a:ext cx="192600" cy="19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2"/>
          <p:cNvSpPr/>
          <p:nvPr/>
        </p:nvSpPr>
        <p:spPr>
          <a:xfrm>
            <a:off x="8370288" y="263775"/>
            <a:ext cx="323100" cy="323100"/>
          </a:xfrm>
          <a:prstGeom prst="mathMultiply">
            <a:avLst>
              <a:gd name="adj1" fmla="val 3124"/>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09" name="Google Shape;209;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0" name="Google Shape;210;p22"/>
          <p:cNvSpPr txBox="1">
            <a:spLocks noGrp="1"/>
          </p:cNvSpPr>
          <p:nvPr>
            <p:ph type="title" idx="2" hasCustomPrompt="1"/>
          </p:nvPr>
        </p:nvSpPr>
        <p:spPr>
          <a:xfrm>
            <a:off x="2231475" y="2798825"/>
            <a:ext cx="1381200" cy="572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t>xx%</a:t>
            </a:r>
          </a:p>
        </p:txBody>
      </p:sp>
      <p:sp>
        <p:nvSpPr>
          <p:cNvPr id="211" name="Google Shape;211;p22"/>
          <p:cNvSpPr txBox="1">
            <a:spLocks noGrp="1"/>
          </p:cNvSpPr>
          <p:nvPr>
            <p:ph type="subTitle" idx="1"/>
          </p:nvPr>
        </p:nvSpPr>
        <p:spPr>
          <a:xfrm>
            <a:off x="1757038" y="3524000"/>
            <a:ext cx="2330100" cy="429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600"/>
              <a:buNone/>
              <a:defRPr sz="2200">
                <a:latin typeface="Archivo Medium"/>
                <a:ea typeface="Archivo Medium"/>
                <a:cs typeface="Archivo Medium"/>
                <a:sym typeface="Archivo Medium"/>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
        <p:nvSpPr>
          <p:cNvPr id="212" name="Google Shape;212;p22"/>
          <p:cNvSpPr txBox="1">
            <a:spLocks noGrp="1"/>
          </p:cNvSpPr>
          <p:nvPr>
            <p:ph type="title" idx="3" hasCustomPrompt="1"/>
          </p:nvPr>
        </p:nvSpPr>
        <p:spPr>
          <a:xfrm>
            <a:off x="5547075" y="2798825"/>
            <a:ext cx="1349700" cy="572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t>xx%</a:t>
            </a:r>
          </a:p>
        </p:txBody>
      </p:sp>
      <p:sp>
        <p:nvSpPr>
          <p:cNvPr id="213" name="Google Shape;213;p22"/>
          <p:cNvSpPr txBox="1">
            <a:spLocks noGrp="1"/>
          </p:cNvSpPr>
          <p:nvPr>
            <p:ph type="subTitle" idx="4"/>
          </p:nvPr>
        </p:nvSpPr>
        <p:spPr>
          <a:xfrm>
            <a:off x="5056788" y="3524000"/>
            <a:ext cx="2330100" cy="429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600"/>
              <a:buNone/>
              <a:defRPr sz="2200">
                <a:latin typeface="Archivo Medium"/>
                <a:ea typeface="Archivo Medium"/>
                <a:cs typeface="Archivo Medium"/>
                <a:sym typeface="Archivo Medium"/>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
        <p:nvSpPr>
          <p:cNvPr id="214" name="Google Shape;214;p22"/>
          <p:cNvSpPr txBox="1">
            <a:spLocks noGrp="1"/>
          </p:cNvSpPr>
          <p:nvPr>
            <p:ph type="subTitle" idx="5"/>
          </p:nvPr>
        </p:nvSpPr>
        <p:spPr>
          <a:xfrm>
            <a:off x="1757075" y="3871437"/>
            <a:ext cx="2330100" cy="530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
        <p:nvSpPr>
          <p:cNvPr id="215" name="Google Shape;215;p22"/>
          <p:cNvSpPr txBox="1">
            <a:spLocks noGrp="1"/>
          </p:cNvSpPr>
          <p:nvPr>
            <p:ph type="subTitle" idx="6"/>
          </p:nvPr>
        </p:nvSpPr>
        <p:spPr>
          <a:xfrm>
            <a:off x="5056825" y="3871437"/>
            <a:ext cx="2330100" cy="530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2">
  <p:cSld name="CUSTOM_14_1_1">
    <p:spTree>
      <p:nvGrpSpPr>
        <p:cNvPr id="1" name="Shape 245"/>
        <p:cNvGrpSpPr/>
        <p:nvPr/>
      </p:nvGrpSpPr>
      <p:grpSpPr>
        <a:xfrm>
          <a:off x="0" y="0"/>
          <a:ext cx="0" cy="0"/>
          <a:chOff x="0" y="0"/>
          <a:chExt cx="0" cy="0"/>
        </a:xfrm>
      </p:grpSpPr>
      <p:sp>
        <p:nvSpPr>
          <p:cNvPr id="246" name="Google Shape;246;p26"/>
          <p:cNvSpPr/>
          <p:nvPr/>
        </p:nvSpPr>
        <p:spPr>
          <a:xfrm>
            <a:off x="146700" y="120600"/>
            <a:ext cx="8850600" cy="4773000"/>
          </a:xfrm>
          <a:prstGeom prst="roundRect">
            <a:avLst>
              <a:gd name="adj" fmla="val 3603"/>
            </a:avLst>
          </a:prstGeom>
          <a:solidFill>
            <a:schemeClr val="dk2"/>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6"/>
          <p:cNvSpPr/>
          <p:nvPr/>
        </p:nvSpPr>
        <p:spPr>
          <a:xfrm>
            <a:off x="450623" y="332850"/>
            <a:ext cx="192600" cy="1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6"/>
          <p:cNvSpPr/>
          <p:nvPr/>
        </p:nvSpPr>
        <p:spPr>
          <a:xfrm>
            <a:off x="739138" y="332850"/>
            <a:ext cx="192600" cy="19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6"/>
          <p:cNvSpPr/>
          <p:nvPr/>
        </p:nvSpPr>
        <p:spPr>
          <a:xfrm>
            <a:off x="1027652" y="332879"/>
            <a:ext cx="192600" cy="19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6"/>
          <p:cNvSpPr/>
          <p:nvPr/>
        </p:nvSpPr>
        <p:spPr>
          <a:xfrm>
            <a:off x="8370288" y="263775"/>
            <a:ext cx="323100" cy="323100"/>
          </a:xfrm>
          <a:prstGeom prst="mathMultiply">
            <a:avLst>
              <a:gd name="adj1" fmla="val 3124"/>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51" name="Google Shape;251;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2" name="Google Shape;252;p26"/>
          <p:cNvSpPr txBox="1">
            <a:spLocks noGrp="1"/>
          </p:cNvSpPr>
          <p:nvPr>
            <p:ph type="subTitle" idx="1"/>
          </p:nvPr>
        </p:nvSpPr>
        <p:spPr>
          <a:xfrm>
            <a:off x="974525" y="1477000"/>
            <a:ext cx="3009000" cy="2704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4"/>
              </a:buClr>
              <a:buSzPts val="1400"/>
              <a:buFont typeface="Montserrat"/>
              <a:buChar char="●"/>
              <a:defRPr sz="1400"/>
            </a:lvl1pPr>
            <a:lvl2pPr lvl="1" algn="ctr" rtl="0">
              <a:lnSpc>
                <a:spcPct val="100000"/>
              </a:lnSpc>
              <a:spcBef>
                <a:spcPts val="0"/>
              </a:spcBef>
              <a:spcAft>
                <a:spcPts val="0"/>
              </a:spcAft>
              <a:buClr>
                <a:srgbClr val="595959"/>
              </a:buClr>
              <a:buSzPts val="1400"/>
              <a:buFont typeface="Montserrat"/>
              <a:buChar char="○"/>
              <a:defRPr/>
            </a:lvl2pPr>
            <a:lvl3pPr lvl="2" algn="ctr" rtl="0">
              <a:lnSpc>
                <a:spcPct val="100000"/>
              </a:lnSpc>
              <a:spcBef>
                <a:spcPts val="1600"/>
              </a:spcBef>
              <a:spcAft>
                <a:spcPts val="0"/>
              </a:spcAft>
              <a:buClr>
                <a:srgbClr val="595959"/>
              </a:buClr>
              <a:buSzPts val="1400"/>
              <a:buFont typeface="Montserrat"/>
              <a:buChar char="■"/>
              <a:defRPr/>
            </a:lvl3pPr>
            <a:lvl4pPr lvl="3" algn="ctr" rtl="0">
              <a:lnSpc>
                <a:spcPct val="100000"/>
              </a:lnSpc>
              <a:spcBef>
                <a:spcPts val="1600"/>
              </a:spcBef>
              <a:spcAft>
                <a:spcPts val="0"/>
              </a:spcAft>
              <a:buClr>
                <a:srgbClr val="595959"/>
              </a:buClr>
              <a:buSzPts val="1400"/>
              <a:buFont typeface="Montserrat"/>
              <a:buChar char="●"/>
              <a:defRPr/>
            </a:lvl4pPr>
            <a:lvl5pPr lvl="4" algn="ctr" rtl="0">
              <a:lnSpc>
                <a:spcPct val="100000"/>
              </a:lnSpc>
              <a:spcBef>
                <a:spcPts val="1600"/>
              </a:spcBef>
              <a:spcAft>
                <a:spcPts val="0"/>
              </a:spcAft>
              <a:buClr>
                <a:srgbClr val="595959"/>
              </a:buClr>
              <a:buSzPts val="1400"/>
              <a:buFont typeface="Montserrat"/>
              <a:buChar char="○"/>
              <a:defRPr/>
            </a:lvl5pPr>
            <a:lvl6pPr lvl="5" algn="ctr" rtl="0">
              <a:lnSpc>
                <a:spcPct val="100000"/>
              </a:lnSpc>
              <a:spcBef>
                <a:spcPts val="1600"/>
              </a:spcBef>
              <a:spcAft>
                <a:spcPts val="0"/>
              </a:spcAft>
              <a:buClr>
                <a:srgbClr val="595959"/>
              </a:buClr>
              <a:buSzPts val="1400"/>
              <a:buFont typeface="Montserrat"/>
              <a:buChar char="■"/>
              <a:defRPr/>
            </a:lvl6pPr>
            <a:lvl7pPr lvl="6" algn="ctr" rtl="0">
              <a:lnSpc>
                <a:spcPct val="100000"/>
              </a:lnSpc>
              <a:spcBef>
                <a:spcPts val="1600"/>
              </a:spcBef>
              <a:spcAft>
                <a:spcPts val="0"/>
              </a:spcAft>
              <a:buClr>
                <a:srgbClr val="595959"/>
              </a:buClr>
              <a:buSzPts val="1400"/>
              <a:buFont typeface="Montserrat"/>
              <a:buChar char="●"/>
              <a:defRPr/>
            </a:lvl7pPr>
            <a:lvl8pPr lvl="7" algn="ctr" rtl="0">
              <a:lnSpc>
                <a:spcPct val="100000"/>
              </a:lnSpc>
              <a:spcBef>
                <a:spcPts val="1600"/>
              </a:spcBef>
              <a:spcAft>
                <a:spcPts val="0"/>
              </a:spcAft>
              <a:buClr>
                <a:srgbClr val="595959"/>
              </a:buClr>
              <a:buSzPts val="1400"/>
              <a:buFont typeface="Montserrat"/>
              <a:buChar char="○"/>
              <a:defRPr/>
            </a:lvl8pPr>
            <a:lvl9pPr lvl="8" algn="ctr" rtl="0">
              <a:lnSpc>
                <a:spcPct val="100000"/>
              </a:lnSpc>
              <a:spcBef>
                <a:spcPts val="1600"/>
              </a:spcBef>
              <a:spcAft>
                <a:spcPts val="1600"/>
              </a:spcAft>
              <a:buClr>
                <a:srgbClr val="595959"/>
              </a:buClr>
              <a:buSzPts val="1400"/>
              <a:buFont typeface="Montserrat"/>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3">
  <p:cSld name="CUSTOM_11_1_1">
    <p:spTree>
      <p:nvGrpSpPr>
        <p:cNvPr id="1" name="Shape 267"/>
        <p:cNvGrpSpPr/>
        <p:nvPr/>
      </p:nvGrpSpPr>
      <p:grpSpPr>
        <a:xfrm>
          <a:off x="0" y="0"/>
          <a:ext cx="0" cy="0"/>
          <a:chOff x="0" y="0"/>
          <a:chExt cx="0" cy="0"/>
        </a:xfrm>
      </p:grpSpPr>
      <p:sp>
        <p:nvSpPr>
          <p:cNvPr id="268" name="Google Shape;268;p29"/>
          <p:cNvSpPr/>
          <p:nvPr/>
        </p:nvSpPr>
        <p:spPr>
          <a:xfrm>
            <a:off x="146700" y="120600"/>
            <a:ext cx="8850600" cy="4773000"/>
          </a:xfrm>
          <a:prstGeom prst="roundRect">
            <a:avLst>
              <a:gd name="adj" fmla="val 3603"/>
            </a:avLst>
          </a:prstGeom>
          <a:solidFill>
            <a:schemeClr val="dk2"/>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9"/>
          <p:cNvSpPr/>
          <p:nvPr/>
        </p:nvSpPr>
        <p:spPr>
          <a:xfrm>
            <a:off x="450623" y="332850"/>
            <a:ext cx="192600" cy="1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9"/>
          <p:cNvSpPr/>
          <p:nvPr/>
        </p:nvSpPr>
        <p:spPr>
          <a:xfrm>
            <a:off x="739138" y="332850"/>
            <a:ext cx="192600" cy="19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9"/>
          <p:cNvSpPr/>
          <p:nvPr/>
        </p:nvSpPr>
        <p:spPr>
          <a:xfrm>
            <a:off x="1027652" y="332879"/>
            <a:ext cx="192600" cy="19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9"/>
          <p:cNvSpPr/>
          <p:nvPr/>
        </p:nvSpPr>
        <p:spPr>
          <a:xfrm>
            <a:off x="8370288" y="263775"/>
            <a:ext cx="323100" cy="323100"/>
          </a:xfrm>
          <a:prstGeom prst="mathMultiply">
            <a:avLst>
              <a:gd name="adj1" fmla="val 3124"/>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73" name="Google Shape;273;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274"/>
        <p:cNvGrpSpPr/>
        <p:nvPr/>
      </p:nvGrpSpPr>
      <p:grpSpPr>
        <a:xfrm>
          <a:off x="0" y="0"/>
          <a:ext cx="0" cy="0"/>
          <a:chOff x="0" y="0"/>
          <a:chExt cx="0" cy="0"/>
        </a:xfrm>
      </p:grpSpPr>
      <p:sp>
        <p:nvSpPr>
          <p:cNvPr id="275" name="Google Shape;275;p30"/>
          <p:cNvSpPr/>
          <p:nvPr/>
        </p:nvSpPr>
        <p:spPr>
          <a:xfrm>
            <a:off x="146700" y="120600"/>
            <a:ext cx="8850600" cy="4773000"/>
          </a:xfrm>
          <a:prstGeom prst="roundRect">
            <a:avLst>
              <a:gd name="adj" fmla="val 3603"/>
            </a:avLst>
          </a:prstGeom>
          <a:solidFill>
            <a:schemeClr val="dk2"/>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0"/>
          <p:cNvSpPr/>
          <p:nvPr/>
        </p:nvSpPr>
        <p:spPr>
          <a:xfrm>
            <a:off x="450623" y="332850"/>
            <a:ext cx="192600" cy="1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0"/>
          <p:cNvSpPr/>
          <p:nvPr/>
        </p:nvSpPr>
        <p:spPr>
          <a:xfrm>
            <a:off x="739138" y="332850"/>
            <a:ext cx="192600" cy="19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0"/>
          <p:cNvSpPr/>
          <p:nvPr/>
        </p:nvSpPr>
        <p:spPr>
          <a:xfrm>
            <a:off x="1027652" y="332879"/>
            <a:ext cx="192600" cy="19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0"/>
          <p:cNvSpPr/>
          <p:nvPr/>
        </p:nvSpPr>
        <p:spPr>
          <a:xfrm>
            <a:off x="8370288" y="263775"/>
            <a:ext cx="323100" cy="323100"/>
          </a:xfrm>
          <a:prstGeom prst="mathMultiply">
            <a:avLst>
              <a:gd name="adj1" fmla="val 3124"/>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80" name="Google Shape;280;p30"/>
          <p:cNvSpPr txBox="1">
            <a:spLocks noGrp="1"/>
          </p:cNvSpPr>
          <p:nvPr>
            <p:ph type="title"/>
          </p:nvPr>
        </p:nvSpPr>
        <p:spPr>
          <a:xfrm>
            <a:off x="2347975" y="656600"/>
            <a:ext cx="4448100" cy="120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8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81" name="Google Shape;281;p30"/>
          <p:cNvSpPr txBox="1">
            <a:spLocks noGrp="1"/>
          </p:cNvSpPr>
          <p:nvPr>
            <p:ph type="subTitle" idx="1"/>
          </p:nvPr>
        </p:nvSpPr>
        <p:spPr>
          <a:xfrm>
            <a:off x="2347925" y="1890624"/>
            <a:ext cx="4448100" cy="97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82" name="Google Shape;282;p30"/>
          <p:cNvSpPr txBox="1"/>
          <p:nvPr/>
        </p:nvSpPr>
        <p:spPr>
          <a:xfrm>
            <a:off x="2408400" y="3858125"/>
            <a:ext cx="4327200" cy="55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lt1"/>
                </a:solidFill>
                <a:latin typeface="Zen Kaku Gothic New"/>
                <a:ea typeface="Zen Kaku Gothic New"/>
                <a:cs typeface="Zen Kaku Gothic New"/>
                <a:sym typeface="Zen Kaku Gothic New"/>
              </a:rPr>
              <a:t>CREDITS: This presentation template was created by </a:t>
            </a:r>
            <a:r>
              <a:rPr lang="en" sz="1000" b="1">
                <a:solidFill>
                  <a:schemeClr val="lt1"/>
                </a:solidFill>
                <a:uFill>
                  <a:noFill/>
                </a:uFill>
                <a:latin typeface="Zen Kaku Gothic New"/>
                <a:ea typeface="Zen Kaku Gothic New"/>
                <a:cs typeface="Zen Kaku Gothic New"/>
                <a:sym typeface="Zen Kaku Gothic New"/>
                <a:hlinkClick r:id="rId2">
                  <a:extLst>
                    <a:ext uri="{A12FA001-AC4F-418D-AE19-62706E023703}">
                      <ahyp:hlinkClr xmlns:ahyp="http://schemas.microsoft.com/office/drawing/2018/hyperlinkcolor" val="tx"/>
                    </a:ext>
                  </a:extLst>
                </a:hlinkClick>
              </a:rPr>
              <a:t>Slidesgo</a:t>
            </a:r>
            <a:r>
              <a:rPr lang="en" sz="1000">
                <a:solidFill>
                  <a:schemeClr val="lt1"/>
                </a:solidFill>
                <a:latin typeface="Zen Kaku Gothic New"/>
                <a:ea typeface="Zen Kaku Gothic New"/>
                <a:cs typeface="Zen Kaku Gothic New"/>
                <a:sym typeface="Zen Kaku Gothic New"/>
              </a:rPr>
              <a:t>, and includes icons by </a:t>
            </a:r>
            <a:r>
              <a:rPr lang="en" sz="1000" b="1">
                <a:solidFill>
                  <a:schemeClr val="lt1"/>
                </a:solidFill>
                <a:uFill>
                  <a:noFill/>
                </a:uFill>
                <a:latin typeface="Zen Kaku Gothic New"/>
                <a:ea typeface="Zen Kaku Gothic New"/>
                <a:cs typeface="Zen Kaku Gothic New"/>
                <a:sym typeface="Zen Kaku Gothic New"/>
                <a:hlinkClick r:id="rId3">
                  <a:extLst>
                    <a:ext uri="{A12FA001-AC4F-418D-AE19-62706E023703}">
                      <ahyp:hlinkClr xmlns:ahyp="http://schemas.microsoft.com/office/drawing/2018/hyperlinkcolor" val="tx"/>
                    </a:ext>
                  </a:extLst>
                </a:hlinkClick>
              </a:rPr>
              <a:t>Flaticon</a:t>
            </a:r>
            <a:r>
              <a:rPr lang="en" sz="1000">
                <a:solidFill>
                  <a:schemeClr val="lt1"/>
                </a:solidFill>
                <a:latin typeface="Zen Kaku Gothic New"/>
                <a:ea typeface="Zen Kaku Gothic New"/>
                <a:cs typeface="Zen Kaku Gothic New"/>
                <a:sym typeface="Zen Kaku Gothic New"/>
              </a:rPr>
              <a:t>, and infographics &amp; images by </a:t>
            </a:r>
            <a:r>
              <a:rPr lang="en" sz="1000" b="1">
                <a:solidFill>
                  <a:schemeClr val="lt1"/>
                </a:solidFill>
                <a:uFill>
                  <a:noFill/>
                </a:uFill>
                <a:latin typeface="Zen Kaku Gothic New"/>
                <a:ea typeface="Zen Kaku Gothic New"/>
                <a:cs typeface="Zen Kaku Gothic New"/>
                <a:sym typeface="Zen Kaku Gothic New"/>
                <a:hlinkClick r:id="rId4">
                  <a:extLst>
                    <a:ext uri="{A12FA001-AC4F-418D-AE19-62706E023703}">
                      <ahyp:hlinkClr xmlns:ahyp="http://schemas.microsoft.com/office/drawing/2018/hyperlinkcolor" val="tx"/>
                    </a:ext>
                  </a:extLst>
                </a:hlinkClick>
              </a:rPr>
              <a:t>Freepik</a:t>
            </a:r>
            <a:r>
              <a:rPr lang="en" sz="1000" b="1">
                <a:solidFill>
                  <a:schemeClr val="lt1"/>
                </a:solidFill>
                <a:latin typeface="Zen Kaku Gothic New"/>
                <a:ea typeface="Zen Kaku Gothic New"/>
                <a:cs typeface="Zen Kaku Gothic New"/>
                <a:sym typeface="Zen Kaku Gothic New"/>
              </a:rPr>
              <a:t> </a:t>
            </a:r>
            <a:endParaRPr sz="1000" b="1">
              <a:solidFill>
                <a:schemeClr val="lt1"/>
              </a:solidFill>
              <a:latin typeface="Zen Kaku Gothic New"/>
              <a:ea typeface="Zen Kaku Gothic New"/>
              <a:cs typeface="Zen Kaku Gothic New"/>
              <a:sym typeface="Zen Kaku Gothic New"/>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83"/>
        <p:cNvGrpSpPr/>
        <p:nvPr/>
      </p:nvGrpSpPr>
      <p:grpSpPr>
        <a:xfrm>
          <a:off x="0" y="0"/>
          <a:ext cx="0" cy="0"/>
          <a:chOff x="0" y="0"/>
          <a:chExt cx="0" cy="0"/>
        </a:xfrm>
      </p:grpSpPr>
      <p:sp>
        <p:nvSpPr>
          <p:cNvPr id="284" name="Google Shape;284;p31"/>
          <p:cNvSpPr/>
          <p:nvPr/>
        </p:nvSpPr>
        <p:spPr>
          <a:xfrm>
            <a:off x="146700" y="185250"/>
            <a:ext cx="8850600" cy="4773000"/>
          </a:xfrm>
          <a:prstGeom prst="roundRect">
            <a:avLst>
              <a:gd name="adj" fmla="val 3603"/>
            </a:avLst>
          </a:pr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450623" y="397500"/>
            <a:ext cx="192600" cy="192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739138" y="397500"/>
            <a:ext cx="192600" cy="19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1027652" y="397529"/>
            <a:ext cx="192600" cy="19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8370288" y="328425"/>
            <a:ext cx="323100" cy="323100"/>
          </a:xfrm>
          <a:prstGeom prst="mathMultiply">
            <a:avLst>
              <a:gd name="adj1" fmla="val 3124"/>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CUSTOM_10">
    <p:spTree>
      <p:nvGrpSpPr>
        <p:cNvPr id="1" name="Shape 289"/>
        <p:cNvGrpSpPr/>
        <p:nvPr/>
      </p:nvGrpSpPr>
      <p:grpSpPr>
        <a:xfrm>
          <a:off x="0" y="0"/>
          <a:ext cx="0" cy="0"/>
          <a:chOff x="0" y="0"/>
          <a:chExt cx="0" cy="0"/>
        </a:xfrm>
      </p:grpSpPr>
      <p:sp>
        <p:nvSpPr>
          <p:cNvPr id="290" name="Google Shape;290;p32"/>
          <p:cNvSpPr/>
          <p:nvPr/>
        </p:nvSpPr>
        <p:spPr>
          <a:xfrm>
            <a:off x="146700" y="185250"/>
            <a:ext cx="8850600" cy="4773000"/>
          </a:xfrm>
          <a:prstGeom prst="roundRect">
            <a:avLst>
              <a:gd name="adj" fmla="val 3603"/>
            </a:avLst>
          </a:prstGeom>
          <a:solidFill>
            <a:schemeClr val="dk2"/>
          </a:solid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2"/>
          <p:cNvSpPr/>
          <p:nvPr/>
        </p:nvSpPr>
        <p:spPr>
          <a:xfrm>
            <a:off x="450623" y="397500"/>
            <a:ext cx="192600" cy="1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2"/>
          <p:cNvSpPr/>
          <p:nvPr/>
        </p:nvSpPr>
        <p:spPr>
          <a:xfrm>
            <a:off x="739138" y="397500"/>
            <a:ext cx="192600" cy="192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2"/>
          <p:cNvSpPr/>
          <p:nvPr/>
        </p:nvSpPr>
        <p:spPr>
          <a:xfrm>
            <a:off x="1027652" y="397529"/>
            <a:ext cx="192600" cy="19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2"/>
          <p:cNvSpPr/>
          <p:nvPr/>
        </p:nvSpPr>
        <p:spPr>
          <a:xfrm>
            <a:off x="8370288" y="328425"/>
            <a:ext cx="323100" cy="323100"/>
          </a:xfrm>
          <a:prstGeom prst="mathMultiply">
            <a:avLst>
              <a:gd name="adj1" fmla="val 3124"/>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p:nvPr/>
        </p:nvSpPr>
        <p:spPr>
          <a:xfrm>
            <a:off x="146700" y="120600"/>
            <a:ext cx="8850600" cy="4773000"/>
          </a:xfrm>
          <a:prstGeom prst="roundRect">
            <a:avLst>
              <a:gd name="adj" fmla="val 3603"/>
            </a:avLst>
          </a:prstGeom>
          <a:solidFill>
            <a:schemeClr val="dk2"/>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450623" y="332850"/>
            <a:ext cx="192600" cy="1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739138" y="332850"/>
            <a:ext cx="192600" cy="19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1027652" y="332879"/>
            <a:ext cx="192600" cy="19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8370288" y="263775"/>
            <a:ext cx="323100" cy="323100"/>
          </a:xfrm>
          <a:prstGeom prst="mathMultiply">
            <a:avLst>
              <a:gd name="adj1" fmla="val 3124"/>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2" name="Google Shape;22;p3"/>
          <p:cNvSpPr txBox="1">
            <a:spLocks noGrp="1"/>
          </p:cNvSpPr>
          <p:nvPr>
            <p:ph type="title"/>
          </p:nvPr>
        </p:nvSpPr>
        <p:spPr>
          <a:xfrm>
            <a:off x="1350750" y="2419675"/>
            <a:ext cx="6442500" cy="841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3976350" y="1513550"/>
            <a:ext cx="11910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 name="Google Shape;24;p3"/>
          <p:cNvSpPr txBox="1">
            <a:spLocks noGrp="1"/>
          </p:cNvSpPr>
          <p:nvPr>
            <p:ph type="subTitle" idx="1"/>
          </p:nvPr>
        </p:nvSpPr>
        <p:spPr>
          <a:xfrm>
            <a:off x="1350750" y="3231700"/>
            <a:ext cx="6442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p:nvPr/>
        </p:nvSpPr>
        <p:spPr>
          <a:xfrm>
            <a:off x="146700" y="120600"/>
            <a:ext cx="8850600" cy="4773000"/>
          </a:xfrm>
          <a:prstGeom prst="roundRect">
            <a:avLst>
              <a:gd name="adj" fmla="val 3603"/>
            </a:avLst>
          </a:prstGeom>
          <a:solidFill>
            <a:schemeClr val="dk2"/>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a:off x="450623" y="332850"/>
            <a:ext cx="192600" cy="1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p:nvPr/>
        </p:nvSpPr>
        <p:spPr>
          <a:xfrm>
            <a:off x="739138" y="332850"/>
            <a:ext cx="192600" cy="19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5"/>
          <p:cNvSpPr/>
          <p:nvPr/>
        </p:nvSpPr>
        <p:spPr>
          <a:xfrm>
            <a:off x="1027652" y="332879"/>
            <a:ext cx="192600" cy="19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5"/>
          <p:cNvSpPr/>
          <p:nvPr/>
        </p:nvSpPr>
        <p:spPr>
          <a:xfrm>
            <a:off x="8370288" y="263775"/>
            <a:ext cx="323100" cy="323100"/>
          </a:xfrm>
          <a:prstGeom prst="mathMultiply">
            <a:avLst>
              <a:gd name="adj1" fmla="val 3124"/>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9" name="Google Shape;3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 name="Google Shape;40;p5"/>
          <p:cNvSpPr txBox="1">
            <a:spLocks noGrp="1"/>
          </p:cNvSpPr>
          <p:nvPr>
            <p:ph type="subTitle" idx="1"/>
          </p:nvPr>
        </p:nvSpPr>
        <p:spPr>
          <a:xfrm>
            <a:off x="5087551" y="3209425"/>
            <a:ext cx="26178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1" name="Google Shape;41;p5"/>
          <p:cNvSpPr txBox="1">
            <a:spLocks noGrp="1"/>
          </p:cNvSpPr>
          <p:nvPr>
            <p:ph type="subTitle" idx="2"/>
          </p:nvPr>
        </p:nvSpPr>
        <p:spPr>
          <a:xfrm>
            <a:off x="1421980" y="3209425"/>
            <a:ext cx="26511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2" name="Google Shape;42;p5"/>
          <p:cNvSpPr txBox="1">
            <a:spLocks noGrp="1"/>
          </p:cNvSpPr>
          <p:nvPr>
            <p:ph type="subTitle" idx="3"/>
          </p:nvPr>
        </p:nvSpPr>
        <p:spPr>
          <a:xfrm>
            <a:off x="5087551" y="2814625"/>
            <a:ext cx="2617800" cy="41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latin typeface="Archivo Medium"/>
                <a:ea typeface="Archivo Medium"/>
                <a:cs typeface="Archivo Medium"/>
                <a:sym typeface="Archiv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3" name="Google Shape;43;p5"/>
          <p:cNvSpPr txBox="1">
            <a:spLocks noGrp="1"/>
          </p:cNvSpPr>
          <p:nvPr>
            <p:ph type="subTitle" idx="4"/>
          </p:nvPr>
        </p:nvSpPr>
        <p:spPr>
          <a:xfrm>
            <a:off x="1421980" y="2814625"/>
            <a:ext cx="2651100" cy="41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latin typeface="Archivo Medium"/>
                <a:ea typeface="Archivo Medium"/>
                <a:cs typeface="Archivo Medium"/>
                <a:sym typeface="Archiv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p:nvPr/>
        </p:nvSpPr>
        <p:spPr>
          <a:xfrm>
            <a:off x="146700" y="120600"/>
            <a:ext cx="8850600" cy="4773000"/>
          </a:xfrm>
          <a:prstGeom prst="roundRect">
            <a:avLst>
              <a:gd name="adj" fmla="val 3603"/>
            </a:avLst>
          </a:prstGeom>
          <a:solidFill>
            <a:schemeClr val="dk2"/>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6"/>
          <p:cNvSpPr/>
          <p:nvPr/>
        </p:nvSpPr>
        <p:spPr>
          <a:xfrm>
            <a:off x="450623" y="332850"/>
            <a:ext cx="192600" cy="1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a:off x="739138" y="332850"/>
            <a:ext cx="192600" cy="19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a:off x="1027652" y="332879"/>
            <a:ext cx="192600" cy="19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6"/>
          <p:cNvSpPr/>
          <p:nvPr/>
        </p:nvSpPr>
        <p:spPr>
          <a:xfrm>
            <a:off x="8370288" y="263775"/>
            <a:ext cx="323100" cy="323100"/>
          </a:xfrm>
          <a:prstGeom prst="mathMultiply">
            <a:avLst>
              <a:gd name="adj1" fmla="val 3124"/>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0" name="Google Shape;50;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9"/>
        <p:cNvGrpSpPr/>
        <p:nvPr/>
      </p:nvGrpSpPr>
      <p:grpSpPr>
        <a:xfrm>
          <a:off x="0" y="0"/>
          <a:ext cx="0" cy="0"/>
          <a:chOff x="0" y="0"/>
          <a:chExt cx="0" cy="0"/>
        </a:xfrm>
      </p:grpSpPr>
      <p:sp>
        <p:nvSpPr>
          <p:cNvPr id="60" name="Google Shape;60;p8"/>
          <p:cNvSpPr/>
          <p:nvPr/>
        </p:nvSpPr>
        <p:spPr>
          <a:xfrm>
            <a:off x="299100" y="273000"/>
            <a:ext cx="8850600" cy="4773000"/>
          </a:xfrm>
          <a:prstGeom prst="roundRect">
            <a:avLst>
              <a:gd name="adj" fmla="val 3603"/>
            </a:avLst>
          </a:prstGeom>
          <a:solidFill>
            <a:schemeClr val="dk2"/>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a:off x="603023" y="485250"/>
            <a:ext cx="192600" cy="1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8"/>
          <p:cNvSpPr/>
          <p:nvPr/>
        </p:nvSpPr>
        <p:spPr>
          <a:xfrm>
            <a:off x="891538" y="485250"/>
            <a:ext cx="192600" cy="19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8"/>
          <p:cNvSpPr/>
          <p:nvPr/>
        </p:nvSpPr>
        <p:spPr>
          <a:xfrm>
            <a:off x="1180052" y="485279"/>
            <a:ext cx="192600" cy="19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8"/>
          <p:cNvSpPr/>
          <p:nvPr/>
        </p:nvSpPr>
        <p:spPr>
          <a:xfrm>
            <a:off x="8522688" y="416175"/>
            <a:ext cx="323100" cy="323100"/>
          </a:xfrm>
          <a:prstGeom prst="mathMultiply">
            <a:avLst>
              <a:gd name="adj1" fmla="val 3124"/>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5" name="Google Shape;65;p8"/>
          <p:cNvSpPr txBox="1">
            <a:spLocks noGrp="1"/>
          </p:cNvSpPr>
          <p:nvPr>
            <p:ph type="title"/>
          </p:nvPr>
        </p:nvSpPr>
        <p:spPr>
          <a:xfrm>
            <a:off x="713236" y="1521950"/>
            <a:ext cx="4372500" cy="2175000"/>
          </a:xfrm>
          <a:prstGeom prst="rect">
            <a:avLst/>
          </a:prstGeom>
          <a:ln>
            <a:noFill/>
          </a:ln>
        </p:spPr>
        <p:txBody>
          <a:bodyPr spcFirstLastPara="1" wrap="square" lIns="91425" tIns="91425" rIns="91425" bIns="91425" anchor="ctr" anchorCtr="0">
            <a:noAutofit/>
          </a:bodyPr>
          <a:lstStyle>
            <a:lvl1pPr lvl="0" algn="l" rtl="0">
              <a:spcBef>
                <a:spcPts val="0"/>
              </a:spcBef>
              <a:spcAft>
                <a:spcPts val="0"/>
              </a:spcAft>
              <a:buSzPts val="4800"/>
              <a:buNone/>
              <a:defRPr sz="7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6"/>
        <p:cNvGrpSpPr/>
        <p:nvPr/>
      </p:nvGrpSpPr>
      <p:grpSpPr>
        <a:xfrm>
          <a:off x="0" y="0"/>
          <a:ext cx="0" cy="0"/>
          <a:chOff x="0" y="0"/>
          <a:chExt cx="0" cy="0"/>
        </a:xfrm>
      </p:grpSpPr>
      <p:sp>
        <p:nvSpPr>
          <p:cNvPr id="67" name="Google Shape;67;p9"/>
          <p:cNvSpPr/>
          <p:nvPr/>
        </p:nvSpPr>
        <p:spPr>
          <a:xfrm>
            <a:off x="146700" y="120600"/>
            <a:ext cx="8850600" cy="4773000"/>
          </a:xfrm>
          <a:prstGeom prst="roundRect">
            <a:avLst>
              <a:gd name="adj" fmla="val 3603"/>
            </a:avLst>
          </a:prstGeom>
          <a:solidFill>
            <a:schemeClr val="dk2"/>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9"/>
          <p:cNvSpPr/>
          <p:nvPr/>
        </p:nvSpPr>
        <p:spPr>
          <a:xfrm>
            <a:off x="450623" y="332850"/>
            <a:ext cx="192600" cy="1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p:nvPr/>
        </p:nvSpPr>
        <p:spPr>
          <a:xfrm>
            <a:off x="739138" y="332850"/>
            <a:ext cx="192600" cy="19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9"/>
          <p:cNvSpPr/>
          <p:nvPr/>
        </p:nvSpPr>
        <p:spPr>
          <a:xfrm>
            <a:off x="1027652" y="332879"/>
            <a:ext cx="192600" cy="19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9"/>
          <p:cNvSpPr/>
          <p:nvPr/>
        </p:nvSpPr>
        <p:spPr>
          <a:xfrm>
            <a:off x="8370288" y="263775"/>
            <a:ext cx="323100" cy="323100"/>
          </a:xfrm>
          <a:prstGeom prst="mathMultiply">
            <a:avLst>
              <a:gd name="adj1" fmla="val 3124"/>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2" name="Google Shape;72;p9"/>
          <p:cNvSpPr txBox="1">
            <a:spLocks noGrp="1"/>
          </p:cNvSpPr>
          <p:nvPr>
            <p:ph type="title"/>
          </p:nvPr>
        </p:nvSpPr>
        <p:spPr>
          <a:xfrm>
            <a:off x="713225" y="1488700"/>
            <a:ext cx="4322400" cy="7602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3" name="Google Shape;73;p9"/>
          <p:cNvSpPr txBox="1">
            <a:spLocks noGrp="1"/>
          </p:cNvSpPr>
          <p:nvPr>
            <p:ph type="subTitle" idx="1"/>
          </p:nvPr>
        </p:nvSpPr>
        <p:spPr>
          <a:xfrm>
            <a:off x="713225" y="2150000"/>
            <a:ext cx="4322400" cy="150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999999"/>
              </a:buClr>
              <a:buSzPts val="800"/>
              <a:buFont typeface="Open Sans"/>
              <a:buChar char="●"/>
              <a:defRPr sz="1600"/>
            </a:lvl1pPr>
            <a:lvl2pPr lvl="1" algn="ctr" rtl="0">
              <a:lnSpc>
                <a:spcPct val="100000"/>
              </a:lnSpc>
              <a:spcBef>
                <a:spcPts val="0"/>
              </a:spcBef>
              <a:spcAft>
                <a:spcPts val="0"/>
              </a:spcAft>
              <a:buClr>
                <a:srgbClr val="999999"/>
              </a:buClr>
              <a:buSzPts val="800"/>
              <a:buFont typeface="Open Sans"/>
              <a:buChar char="○"/>
              <a:defRPr/>
            </a:lvl2pPr>
            <a:lvl3pPr lvl="2" algn="ctr" rtl="0">
              <a:lnSpc>
                <a:spcPct val="100000"/>
              </a:lnSpc>
              <a:spcBef>
                <a:spcPts val="1600"/>
              </a:spcBef>
              <a:spcAft>
                <a:spcPts val="0"/>
              </a:spcAft>
              <a:buClr>
                <a:srgbClr val="999999"/>
              </a:buClr>
              <a:buSzPts val="800"/>
              <a:buFont typeface="Open Sans"/>
              <a:buChar char="■"/>
              <a:defRPr/>
            </a:lvl3pPr>
            <a:lvl4pPr lvl="3" algn="ctr" rtl="0">
              <a:lnSpc>
                <a:spcPct val="100000"/>
              </a:lnSpc>
              <a:spcBef>
                <a:spcPts val="1600"/>
              </a:spcBef>
              <a:spcAft>
                <a:spcPts val="0"/>
              </a:spcAft>
              <a:buClr>
                <a:srgbClr val="999999"/>
              </a:buClr>
              <a:buSzPts val="800"/>
              <a:buFont typeface="Open Sans"/>
              <a:buChar char="●"/>
              <a:defRPr/>
            </a:lvl4pPr>
            <a:lvl5pPr lvl="4" algn="ctr" rtl="0">
              <a:lnSpc>
                <a:spcPct val="100000"/>
              </a:lnSpc>
              <a:spcBef>
                <a:spcPts val="1600"/>
              </a:spcBef>
              <a:spcAft>
                <a:spcPts val="0"/>
              </a:spcAft>
              <a:buClr>
                <a:srgbClr val="999999"/>
              </a:buClr>
              <a:buSzPts val="1200"/>
              <a:buFont typeface="Open Sans"/>
              <a:buChar char="○"/>
              <a:defRPr/>
            </a:lvl5pPr>
            <a:lvl6pPr lvl="5" algn="ctr" rtl="0">
              <a:lnSpc>
                <a:spcPct val="100000"/>
              </a:lnSpc>
              <a:spcBef>
                <a:spcPts val="1600"/>
              </a:spcBef>
              <a:spcAft>
                <a:spcPts val="0"/>
              </a:spcAft>
              <a:buClr>
                <a:srgbClr val="999999"/>
              </a:buClr>
              <a:buSzPts val="1200"/>
              <a:buFont typeface="Open Sans"/>
              <a:buChar char="■"/>
              <a:defRPr/>
            </a:lvl6pPr>
            <a:lvl7pPr lvl="6" algn="ctr" rtl="0">
              <a:lnSpc>
                <a:spcPct val="100000"/>
              </a:lnSpc>
              <a:spcBef>
                <a:spcPts val="1600"/>
              </a:spcBef>
              <a:spcAft>
                <a:spcPts val="0"/>
              </a:spcAft>
              <a:buClr>
                <a:srgbClr val="999999"/>
              </a:buClr>
              <a:buSzPts val="700"/>
              <a:buFont typeface="Open Sans"/>
              <a:buChar char="●"/>
              <a:defRPr/>
            </a:lvl7pPr>
            <a:lvl8pPr lvl="7" algn="ctr" rtl="0">
              <a:lnSpc>
                <a:spcPct val="100000"/>
              </a:lnSpc>
              <a:spcBef>
                <a:spcPts val="1600"/>
              </a:spcBef>
              <a:spcAft>
                <a:spcPts val="0"/>
              </a:spcAft>
              <a:buClr>
                <a:srgbClr val="999999"/>
              </a:buClr>
              <a:buSzPts val="700"/>
              <a:buFont typeface="Open Sans"/>
              <a:buChar char="○"/>
              <a:defRPr/>
            </a:lvl8pPr>
            <a:lvl9pPr lvl="8" algn="ctr" rtl="0">
              <a:lnSpc>
                <a:spcPct val="100000"/>
              </a:lnSpc>
              <a:spcBef>
                <a:spcPts val="1600"/>
              </a:spcBef>
              <a:spcAft>
                <a:spcPts val="1600"/>
              </a:spcAft>
              <a:buClr>
                <a:srgbClr val="999999"/>
              </a:buClr>
              <a:buSzPts val="600"/>
              <a:buFont typeface="Open Sans"/>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4"/>
        <p:cNvGrpSpPr/>
        <p:nvPr/>
      </p:nvGrpSpPr>
      <p:grpSpPr>
        <a:xfrm>
          <a:off x="0" y="0"/>
          <a:ext cx="0" cy="0"/>
          <a:chOff x="0" y="0"/>
          <a:chExt cx="0" cy="0"/>
        </a:xfrm>
      </p:grpSpPr>
      <p:sp>
        <p:nvSpPr>
          <p:cNvPr id="75" name="Google Shape;75;p10"/>
          <p:cNvSpPr txBox="1">
            <a:spLocks noGrp="1"/>
          </p:cNvSpPr>
          <p:nvPr>
            <p:ph type="title"/>
          </p:nvPr>
        </p:nvSpPr>
        <p:spPr>
          <a:xfrm>
            <a:off x="1567050" y="4219775"/>
            <a:ext cx="6009900" cy="388800"/>
          </a:xfrm>
          <a:prstGeom prst="rect">
            <a:avLst/>
          </a:prstGeom>
          <a:solidFill>
            <a:schemeClr val="dk2"/>
          </a:solidFill>
          <a:ln>
            <a:noFill/>
          </a:ln>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84"/>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5"/>
        <p:cNvGrpSpPr/>
        <p:nvPr/>
      </p:nvGrpSpPr>
      <p:grpSpPr>
        <a:xfrm>
          <a:off x="0" y="0"/>
          <a:ext cx="0" cy="0"/>
          <a:chOff x="0" y="0"/>
          <a:chExt cx="0" cy="0"/>
        </a:xfrm>
      </p:grpSpPr>
      <p:sp>
        <p:nvSpPr>
          <p:cNvPr id="86" name="Google Shape;86;p13"/>
          <p:cNvSpPr/>
          <p:nvPr/>
        </p:nvSpPr>
        <p:spPr>
          <a:xfrm>
            <a:off x="146700" y="120600"/>
            <a:ext cx="8850600" cy="4773000"/>
          </a:xfrm>
          <a:prstGeom prst="roundRect">
            <a:avLst>
              <a:gd name="adj" fmla="val 3603"/>
            </a:avLst>
          </a:prstGeom>
          <a:solidFill>
            <a:schemeClr val="dk2"/>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p:nvPr/>
        </p:nvSpPr>
        <p:spPr>
          <a:xfrm>
            <a:off x="450623" y="332850"/>
            <a:ext cx="192600" cy="1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3"/>
          <p:cNvSpPr/>
          <p:nvPr/>
        </p:nvSpPr>
        <p:spPr>
          <a:xfrm>
            <a:off x="739138" y="332850"/>
            <a:ext cx="192600" cy="19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3"/>
          <p:cNvSpPr/>
          <p:nvPr/>
        </p:nvSpPr>
        <p:spPr>
          <a:xfrm>
            <a:off x="1027652" y="332879"/>
            <a:ext cx="192600" cy="19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a:off x="8370288" y="263775"/>
            <a:ext cx="323100" cy="323100"/>
          </a:xfrm>
          <a:prstGeom prst="mathMultiply">
            <a:avLst>
              <a:gd name="adj1" fmla="val 3124"/>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1" name="Google Shape;9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92" name="Google Shape;92;p13"/>
          <p:cNvSpPr txBox="1">
            <a:spLocks noGrp="1"/>
          </p:cNvSpPr>
          <p:nvPr>
            <p:ph type="subTitle" idx="1"/>
          </p:nvPr>
        </p:nvSpPr>
        <p:spPr>
          <a:xfrm>
            <a:off x="1854975" y="1963238"/>
            <a:ext cx="2472300" cy="56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3" name="Google Shape;93;p13"/>
          <p:cNvSpPr txBox="1">
            <a:spLocks noGrp="1"/>
          </p:cNvSpPr>
          <p:nvPr>
            <p:ph type="subTitle" idx="2"/>
          </p:nvPr>
        </p:nvSpPr>
        <p:spPr>
          <a:xfrm>
            <a:off x="5666402" y="1958000"/>
            <a:ext cx="2472300" cy="56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4" name="Google Shape;94;p13"/>
          <p:cNvSpPr txBox="1">
            <a:spLocks noGrp="1"/>
          </p:cNvSpPr>
          <p:nvPr>
            <p:ph type="subTitle" idx="3"/>
          </p:nvPr>
        </p:nvSpPr>
        <p:spPr>
          <a:xfrm>
            <a:off x="1854975" y="3658650"/>
            <a:ext cx="24723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5" name="Google Shape;95;p13"/>
          <p:cNvSpPr txBox="1">
            <a:spLocks noGrp="1"/>
          </p:cNvSpPr>
          <p:nvPr>
            <p:ph type="subTitle" idx="4"/>
          </p:nvPr>
        </p:nvSpPr>
        <p:spPr>
          <a:xfrm>
            <a:off x="5666402" y="3658650"/>
            <a:ext cx="24723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6" name="Google Shape;96;p13"/>
          <p:cNvSpPr txBox="1">
            <a:spLocks noGrp="1"/>
          </p:cNvSpPr>
          <p:nvPr>
            <p:ph type="title" idx="5" hasCustomPrompt="1"/>
          </p:nvPr>
        </p:nvSpPr>
        <p:spPr>
          <a:xfrm>
            <a:off x="934903" y="1694300"/>
            <a:ext cx="788400" cy="515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a:spLocks noGrp="1"/>
          </p:cNvSpPr>
          <p:nvPr>
            <p:ph type="title" idx="6" hasCustomPrompt="1"/>
          </p:nvPr>
        </p:nvSpPr>
        <p:spPr>
          <a:xfrm>
            <a:off x="934903" y="3394900"/>
            <a:ext cx="788400" cy="515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a:spLocks noGrp="1"/>
          </p:cNvSpPr>
          <p:nvPr>
            <p:ph type="title" idx="7" hasCustomPrompt="1"/>
          </p:nvPr>
        </p:nvSpPr>
        <p:spPr>
          <a:xfrm>
            <a:off x="4746328" y="1689900"/>
            <a:ext cx="788400" cy="515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9" name="Google Shape;99;p13"/>
          <p:cNvSpPr txBox="1">
            <a:spLocks noGrp="1"/>
          </p:cNvSpPr>
          <p:nvPr>
            <p:ph type="title" idx="8" hasCustomPrompt="1"/>
          </p:nvPr>
        </p:nvSpPr>
        <p:spPr>
          <a:xfrm>
            <a:off x="4746328" y="3425200"/>
            <a:ext cx="788400" cy="484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a:spLocks noGrp="1"/>
          </p:cNvSpPr>
          <p:nvPr>
            <p:ph type="subTitle" idx="9"/>
          </p:nvPr>
        </p:nvSpPr>
        <p:spPr>
          <a:xfrm>
            <a:off x="1854978" y="1591625"/>
            <a:ext cx="2472300" cy="414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latin typeface="Archivo Medium"/>
                <a:ea typeface="Archivo Medium"/>
                <a:cs typeface="Archivo Medium"/>
                <a:sym typeface="Archiv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01" name="Google Shape;101;p13"/>
          <p:cNvSpPr txBox="1">
            <a:spLocks noGrp="1"/>
          </p:cNvSpPr>
          <p:nvPr>
            <p:ph type="subTitle" idx="13"/>
          </p:nvPr>
        </p:nvSpPr>
        <p:spPr>
          <a:xfrm>
            <a:off x="5666403" y="1587200"/>
            <a:ext cx="2472300" cy="414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latin typeface="Archivo Medium"/>
                <a:ea typeface="Archivo Medium"/>
                <a:cs typeface="Archivo Medium"/>
                <a:sym typeface="Archiv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02" name="Google Shape;102;p13"/>
          <p:cNvSpPr txBox="1">
            <a:spLocks noGrp="1"/>
          </p:cNvSpPr>
          <p:nvPr>
            <p:ph type="subTitle" idx="14"/>
          </p:nvPr>
        </p:nvSpPr>
        <p:spPr>
          <a:xfrm>
            <a:off x="1854978" y="3287800"/>
            <a:ext cx="2472300" cy="414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latin typeface="Archivo Medium"/>
                <a:ea typeface="Archivo Medium"/>
                <a:cs typeface="Archivo Medium"/>
                <a:sym typeface="Archiv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03" name="Google Shape;103;p13"/>
          <p:cNvSpPr txBox="1">
            <a:spLocks noGrp="1"/>
          </p:cNvSpPr>
          <p:nvPr>
            <p:ph type="subTitle" idx="15"/>
          </p:nvPr>
        </p:nvSpPr>
        <p:spPr>
          <a:xfrm>
            <a:off x="5666403" y="3287800"/>
            <a:ext cx="2472300" cy="414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latin typeface="Archivo Medium"/>
                <a:ea typeface="Archivo Medium"/>
                <a:cs typeface="Archivo Medium"/>
                <a:sym typeface="Archiv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lt1"/>
              </a:buClr>
              <a:buSzPts val="3000"/>
              <a:buFont typeface="Archivo Medium"/>
              <a:buNone/>
              <a:defRPr sz="3000">
                <a:solidFill>
                  <a:schemeClr val="lt1"/>
                </a:solidFill>
                <a:latin typeface="Archivo Medium"/>
                <a:ea typeface="Archivo Medium"/>
                <a:cs typeface="Archivo Medium"/>
                <a:sym typeface="Archivo Medium"/>
              </a:defRPr>
            </a:lvl1pPr>
            <a:lvl2pPr lvl="1" algn="ctr" rtl="0">
              <a:spcBef>
                <a:spcPts val="0"/>
              </a:spcBef>
              <a:spcAft>
                <a:spcPts val="0"/>
              </a:spcAft>
              <a:buClr>
                <a:schemeClr val="lt1"/>
              </a:buClr>
              <a:buSzPts val="3000"/>
              <a:buFont typeface="Archivo Medium"/>
              <a:buNone/>
              <a:defRPr sz="3000">
                <a:solidFill>
                  <a:schemeClr val="lt1"/>
                </a:solidFill>
                <a:latin typeface="Archivo Medium"/>
                <a:ea typeface="Archivo Medium"/>
                <a:cs typeface="Archivo Medium"/>
                <a:sym typeface="Archivo Medium"/>
              </a:defRPr>
            </a:lvl2pPr>
            <a:lvl3pPr lvl="2" algn="ctr" rtl="0">
              <a:spcBef>
                <a:spcPts val="0"/>
              </a:spcBef>
              <a:spcAft>
                <a:spcPts val="0"/>
              </a:spcAft>
              <a:buClr>
                <a:schemeClr val="lt1"/>
              </a:buClr>
              <a:buSzPts val="3000"/>
              <a:buFont typeface="Archivo Medium"/>
              <a:buNone/>
              <a:defRPr sz="3000">
                <a:solidFill>
                  <a:schemeClr val="lt1"/>
                </a:solidFill>
                <a:latin typeface="Archivo Medium"/>
                <a:ea typeface="Archivo Medium"/>
                <a:cs typeface="Archivo Medium"/>
                <a:sym typeface="Archivo Medium"/>
              </a:defRPr>
            </a:lvl3pPr>
            <a:lvl4pPr lvl="3" algn="ctr" rtl="0">
              <a:spcBef>
                <a:spcPts val="0"/>
              </a:spcBef>
              <a:spcAft>
                <a:spcPts val="0"/>
              </a:spcAft>
              <a:buClr>
                <a:schemeClr val="lt1"/>
              </a:buClr>
              <a:buSzPts val="3000"/>
              <a:buFont typeface="Archivo Medium"/>
              <a:buNone/>
              <a:defRPr sz="3000">
                <a:solidFill>
                  <a:schemeClr val="lt1"/>
                </a:solidFill>
                <a:latin typeface="Archivo Medium"/>
                <a:ea typeface="Archivo Medium"/>
                <a:cs typeface="Archivo Medium"/>
                <a:sym typeface="Archivo Medium"/>
              </a:defRPr>
            </a:lvl4pPr>
            <a:lvl5pPr lvl="4" algn="ctr" rtl="0">
              <a:spcBef>
                <a:spcPts val="0"/>
              </a:spcBef>
              <a:spcAft>
                <a:spcPts val="0"/>
              </a:spcAft>
              <a:buClr>
                <a:schemeClr val="lt1"/>
              </a:buClr>
              <a:buSzPts val="3000"/>
              <a:buFont typeface="Archivo Medium"/>
              <a:buNone/>
              <a:defRPr sz="3000">
                <a:solidFill>
                  <a:schemeClr val="lt1"/>
                </a:solidFill>
                <a:latin typeface="Archivo Medium"/>
                <a:ea typeface="Archivo Medium"/>
                <a:cs typeface="Archivo Medium"/>
                <a:sym typeface="Archivo Medium"/>
              </a:defRPr>
            </a:lvl5pPr>
            <a:lvl6pPr lvl="5" algn="ctr" rtl="0">
              <a:spcBef>
                <a:spcPts val="0"/>
              </a:spcBef>
              <a:spcAft>
                <a:spcPts val="0"/>
              </a:spcAft>
              <a:buClr>
                <a:schemeClr val="lt1"/>
              </a:buClr>
              <a:buSzPts val="3000"/>
              <a:buFont typeface="Archivo Medium"/>
              <a:buNone/>
              <a:defRPr sz="3000">
                <a:solidFill>
                  <a:schemeClr val="lt1"/>
                </a:solidFill>
                <a:latin typeface="Archivo Medium"/>
                <a:ea typeface="Archivo Medium"/>
                <a:cs typeface="Archivo Medium"/>
                <a:sym typeface="Archivo Medium"/>
              </a:defRPr>
            </a:lvl6pPr>
            <a:lvl7pPr lvl="6" algn="ctr" rtl="0">
              <a:spcBef>
                <a:spcPts val="0"/>
              </a:spcBef>
              <a:spcAft>
                <a:spcPts val="0"/>
              </a:spcAft>
              <a:buClr>
                <a:schemeClr val="lt1"/>
              </a:buClr>
              <a:buSzPts val="3000"/>
              <a:buFont typeface="Archivo Medium"/>
              <a:buNone/>
              <a:defRPr sz="3000">
                <a:solidFill>
                  <a:schemeClr val="lt1"/>
                </a:solidFill>
                <a:latin typeface="Archivo Medium"/>
                <a:ea typeface="Archivo Medium"/>
                <a:cs typeface="Archivo Medium"/>
                <a:sym typeface="Archivo Medium"/>
              </a:defRPr>
            </a:lvl7pPr>
            <a:lvl8pPr lvl="7" algn="ctr" rtl="0">
              <a:spcBef>
                <a:spcPts val="0"/>
              </a:spcBef>
              <a:spcAft>
                <a:spcPts val="0"/>
              </a:spcAft>
              <a:buClr>
                <a:schemeClr val="lt1"/>
              </a:buClr>
              <a:buSzPts val="3000"/>
              <a:buFont typeface="Archivo Medium"/>
              <a:buNone/>
              <a:defRPr sz="3000">
                <a:solidFill>
                  <a:schemeClr val="lt1"/>
                </a:solidFill>
                <a:latin typeface="Archivo Medium"/>
                <a:ea typeface="Archivo Medium"/>
                <a:cs typeface="Archivo Medium"/>
                <a:sym typeface="Archivo Medium"/>
              </a:defRPr>
            </a:lvl8pPr>
            <a:lvl9pPr lvl="8" algn="ctr" rtl="0">
              <a:spcBef>
                <a:spcPts val="0"/>
              </a:spcBef>
              <a:spcAft>
                <a:spcPts val="0"/>
              </a:spcAft>
              <a:buClr>
                <a:schemeClr val="lt1"/>
              </a:buClr>
              <a:buSzPts val="3000"/>
              <a:buFont typeface="Archivo Medium"/>
              <a:buNone/>
              <a:defRPr sz="3000">
                <a:solidFill>
                  <a:schemeClr val="lt1"/>
                </a:solidFill>
                <a:latin typeface="Archivo Medium"/>
                <a:ea typeface="Archivo Medium"/>
                <a:cs typeface="Archivo Medium"/>
                <a:sym typeface="Archivo Medium"/>
              </a:defRPr>
            </a:lvl9pPr>
          </a:lstStyle>
          <a:p>
            <a:endParaRPr/>
          </a:p>
        </p:txBody>
      </p:sp>
      <p:sp>
        <p:nvSpPr>
          <p:cNvPr id="7" name="Google Shape;7;p1"/>
          <p:cNvSpPr txBox="1">
            <a:spLocks noGrp="1"/>
          </p:cNvSpPr>
          <p:nvPr>
            <p:ph type="body" idx="1"/>
          </p:nvPr>
        </p:nvSpPr>
        <p:spPr>
          <a:xfrm>
            <a:off x="713225" y="1152475"/>
            <a:ext cx="76818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1"/>
              </a:buClr>
              <a:buSzPts val="1400"/>
              <a:buFont typeface="Zen Kaku Gothic New"/>
              <a:buChar char="●"/>
              <a:defRPr>
                <a:solidFill>
                  <a:schemeClr val="lt1"/>
                </a:solidFill>
                <a:latin typeface="Zen Kaku Gothic New"/>
                <a:ea typeface="Zen Kaku Gothic New"/>
                <a:cs typeface="Zen Kaku Gothic New"/>
                <a:sym typeface="Zen Kaku Gothic New"/>
              </a:defRPr>
            </a:lvl1pPr>
            <a:lvl2pPr marL="914400" lvl="1" indent="-317500" rtl="0">
              <a:lnSpc>
                <a:spcPct val="115000"/>
              </a:lnSpc>
              <a:spcBef>
                <a:spcPts val="1600"/>
              </a:spcBef>
              <a:spcAft>
                <a:spcPts val="0"/>
              </a:spcAft>
              <a:buClr>
                <a:schemeClr val="lt1"/>
              </a:buClr>
              <a:buSzPts val="1400"/>
              <a:buFont typeface="Zen Kaku Gothic New"/>
              <a:buChar char="○"/>
              <a:defRPr>
                <a:solidFill>
                  <a:schemeClr val="lt1"/>
                </a:solidFill>
                <a:latin typeface="Zen Kaku Gothic New"/>
                <a:ea typeface="Zen Kaku Gothic New"/>
                <a:cs typeface="Zen Kaku Gothic New"/>
                <a:sym typeface="Zen Kaku Gothic New"/>
              </a:defRPr>
            </a:lvl2pPr>
            <a:lvl3pPr marL="1371600" lvl="2" indent="-317500" rtl="0">
              <a:lnSpc>
                <a:spcPct val="115000"/>
              </a:lnSpc>
              <a:spcBef>
                <a:spcPts val="1600"/>
              </a:spcBef>
              <a:spcAft>
                <a:spcPts val="0"/>
              </a:spcAft>
              <a:buClr>
                <a:schemeClr val="lt1"/>
              </a:buClr>
              <a:buSzPts val="1400"/>
              <a:buFont typeface="Zen Kaku Gothic New"/>
              <a:buChar char="■"/>
              <a:defRPr>
                <a:solidFill>
                  <a:schemeClr val="lt1"/>
                </a:solidFill>
                <a:latin typeface="Zen Kaku Gothic New"/>
                <a:ea typeface="Zen Kaku Gothic New"/>
                <a:cs typeface="Zen Kaku Gothic New"/>
                <a:sym typeface="Zen Kaku Gothic New"/>
              </a:defRPr>
            </a:lvl3pPr>
            <a:lvl4pPr marL="1828800" lvl="3" indent="-317500" rtl="0">
              <a:lnSpc>
                <a:spcPct val="115000"/>
              </a:lnSpc>
              <a:spcBef>
                <a:spcPts val="1600"/>
              </a:spcBef>
              <a:spcAft>
                <a:spcPts val="0"/>
              </a:spcAft>
              <a:buClr>
                <a:schemeClr val="lt1"/>
              </a:buClr>
              <a:buSzPts val="1400"/>
              <a:buFont typeface="Zen Kaku Gothic New"/>
              <a:buChar char="●"/>
              <a:defRPr>
                <a:solidFill>
                  <a:schemeClr val="lt1"/>
                </a:solidFill>
                <a:latin typeface="Zen Kaku Gothic New"/>
                <a:ea typeface="Zen Kaku Gothic New"/>
                <a:cs typeface="Zen Kaku Gothic New"/>
                <a:sym typeface="Zen Kaku Gothic New"/>
              </a:defRPr>
            </a:lvl4pPr>
            <a:lvl5pPr marL="2286000" lvl="4" indent="-317500" rtl="0">
              <a:lnSpc>
                <a:spcPct val="115000"/>
              </a:lnSpc>
              <a:spcBef>
                <a:spcPts val="1600"/>
              </a:spcBef>
              <a:spcAft>
                <a:spcPts val="0"/>
              </a:spcAft>
              <a:buClr>
                <a:schemeClr val="lt1"/>
              </a:buClr>
              <a:buSzPts val="1400"/>
              <a:buFont typeface="Zen Kaku Gothic New"/>
              <a:buChar char="○"/>
              <a:defRPr>
                <a:solidFill>
                  <a:schemeClr val="lt1"/>
                </a:solidFill>
                <a:latin typeface="Zen Kaku Gothic New"/>
                <a:ea typeface="Zen Kaku Gothic New"/>
                <a:cs typeface="Zen Kaku Gothic New"/>
                <a:sym typeface="Zen Kaku Gothic New"/>
              </a:defRPr>
            </a:lvl5pPr>
            <a:lvl6pPr marL="2743200" lvl="5" indent="-317500" rtl="0">
              <a:lnSpc>
                <a:spcPct val="115000"/>
              </a:lnSpc>
              <a:spcBef>
                <a:spcPts val="1600"/>
              </a:spcBef>
              <a:spcAft>
                <a:spcPts val="0"/>
              </a:spcAft>
              <a:buClr>
                <a:schemeClr val="lt1"/>
              </a:buClr>
              <a:buSzPts val="1400"/>
              <a:buFont typeface="Zen Kaku Gothic New"/>
              <a:buChar char="■"/>
              <a:defRPr>
                <a:solidFill>
                  <a:schemeClr val="lt1"/>
                </a:solidFill>
                <a:latin typeface="Zen Kaku Gothic New"/>
                <a:ea typeface="Zen Kaku Gothic New"/>
                <a:cs typeface="Zen Kaku Gothic New"/>
                <a:sym typeface="Zen Kaku Gothic New"/>
              </a:defRPr>
            </a:lvl6pPr>
            <a:lvl7pPr marL="3200400" lvl="6" indent="-317500" rtl="0">
              <a:lnSpc>
                <a:spcPct val="115000"/>
              </a:lnSpc>
              <a:spcBef>
                <a:spcPts val="1600"/>
              </a:spcBef>
              <a:spcAft>
                <a:spcPts val="0"/>
              </a:spcAft>
              <a:buClr>
                <a:schemeClr val="lt1"/>
              </a:buClr>
              <a:buSzPts val="1400"/>
              <a:buFont typeface="Zen Kaku Gothic New"/>
              <a:buChar char="●"/>
              <a:defRPr>
                <a:solidFill>
                  <a:schemeClr val="lt1"/>
                </a:solidFill>
                <a:latin typeface="Zen Kaku Gothic New"/>
                <a:ea typeface="Zen Kaku Gothic New"/>
                <a:cs typeface="Zen Kaku Gothic New"/>
                <a:sym typeface="Zen Kaku Gothic New"/>
              </a:defRPr>
            </a:lvl7pPr>
            <a:lvl8pPr marL="3657600" lvl="7" indent="-317500" rtl="0">
              <a:lnSpc>
                <a:spcPct val="115000"/>
              </a:lnSpc>
              <a:spcBef>
                <a:spcPts val="1600"/>
              </a:spcBef>
              <a:spcAft>
                <a:spcPts val="0"/>
              </a:spcAft>
              <a:buClr>
                <a:schemeClr val="lt1"/>
              </a:buClr>
              <a:buSzPts val="1400"/>
              <a:buFont typeface="Zen Kaku Gothic New"/>
              <a:buChar char="○"/>
              <a:defRPr>
                <a:solidFill>
                  <a:schemeClr val="lt1"/>
                </a:solidFill>
                <a:latin typeface="Zen Kaku Gothic New"/>
                <a:ea typeface="Zen Kaku Gothic New"/>
                <a:cs typeface="Zen Kaku Gothic New"/>
                <a:sym typeface="Zen Kaku Gothic New"/>
              </a:defRPr>
            </a:lvl8pPr>
            <a:lvl9pPr marL="4114800" lvl="8" indent="-317500" rtl="0">
              <a:lnSpc>
                <a:spcPct val="115000"/>
              </a:lnSpc>
              <a:spcBef>
                <a:spcPts val="1600"/>
              </a:spcBef>
              <a:spcAft>
                <a:spcPts val="1600"/>
              </a:spcAft>
              <a:buClr>
                <a:schemeClr val="lt1"/>
              </a:buClr>
              <a:buSzPts val="1400"/>
              <a:buFont typeface="Zen Kaku Gothic New"/>
              <a:buChar char="■"/>
              <a:defRPr>
                <a:solidFill>
                  <a:schemeClr val="lt1"/>
                </a:solidFill>
                <a:latin typeface="Zen Kaku Gothic New"/>
                <a:ea typeface="Zen Kaku Gothic New"/>
                <a:cs typeface="Zen Kaku Gothic New"/>
                <a:sym typeface="Zen Kaku Gothic Ne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4" r:id="rId5"/>
    <p:sldLayoutId id="2147483655" r:id="rId6"/>
    <p:sldLayoutId id="2147483656" r:id="rId7"/>
    <p:sldLayoutId id="2147483658" r:id="rId8"/>
    <p:sldLayoutId id="2147483659" r:id="rId9"/>
    <p:sldLayoutId id="2147483660" r:id="rId10"/>
    <p:sldLayoutId id="2147483665" r:id="rId11"/>
    <p:sldLayoutId id="2147483666" r:id="rId12"/>
    <p:sldLayoutId id="2147483668" r:id="rId13"/>
    <p:sldLayoutId id="2147483672" r:id="rId14"/>
    <p:sldLayoutId id="2147483675" r:id="rId15"/>
    <p:sldLayoutId id="2147483676" r:id="rId16"/>
    <p:sldLayoutId id="2147483677" r:id="rId17"/>
    <p:sldLayoutId id="2147483678"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6"/>
          <p:cNvSpPr/>
          <p:nvPr/>
        </p:nvSpPr>
        <p:spPr>
          <a:xfrm>
            <a:off x="5355155" y="814950"/>
            <a:ext cx="3614100" cy="3614100"/>
          </a:xfrm>
          <a:prstGeom prst="ellipse">
            <a:avLst/>
          </a:prstGeom>
          <a:solidFill>
            <a:srgbClr val="FFF48F">
              <a:alpha val="24710"/>
            </a:srgbClr>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6"/>
          <p:cNvSpPr txBox="1">
            <a:spLocks noGrp="1"/>
          </p:cNvSpPr>
          <p:nvPr>
            <p:ph type="ctrTitle"/>
          </p:nvPr>
        </p:nvSpPr>
        <p:spPr>
          <a:xfrm>
            <a:off x="775338" y="1229789"/>
            <a:ext cx="5150157" cy="222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800" dirty="0"/>
              <a:t>Model to predict customer churn rate</a:t>
            </a:r>
            <a:endParaRPr sz="3600" dirty="0">
              <a:solidFill>
                <a:schemeClr val="lt1"/>
              </a:solidFill>
            </a:endParaRPr>
          </a:p>
        </p:txBody>
      </p:sp>
      <p:sp>
        <p:nvSpPr>
          <p:cNvPr id="307" name="Google Shape;307;p36"/>
          <p:cNvSpPr txBox="1">
            <a:spLocks noGrp="1"/>
          </p:cNvSpPr>
          <p:nvPr>
            <p:ph type="subTitle" idx="1"/>
          </p:nvPr>
        </p:nvSpPr>
        <p:spPr>
          <a:xfrm>
            <a:off x="835799" y="3563346"/>
            <a:ext cx="44385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Presentation: Do Thi Lan</a:t>
            </a:r>
            <a:endParaRPr dirty="0"/>
          </a:p>
        </p:txBody>
      </p:sp>
      <p:sp>
        <p:nvSpPr>
          <p:cNvPr id="308" name="Google Shape;308;p36"/>
          <p:cNvSpPr/>
          <p:nvPr/>
        </p:nvSpPr>
        <p:spPr>
          <a:xfrm>
            <a:off x="6564716" y="2981210"/>
            <a:ext cx="63724" cy="64135"/>
          </a:xfrm>
          <a:custGeom>
            <a:avLst/>
            <a:gdLst/>
            <a:ahLst/>
            <a:cxnLst/>
            <a:rect l="l" t="t" r="r" b="b"/>
            <a:pathLst>
              <a:path w="4803" h="4834" extrusionOk="0">
                <a:moveTo>
                  <a:pt x="2401" y="1"/>
                </a:moveTo>
                <a:cubicBezTo>
                  <a:pt x="1064" y="1"/>
                  <a:pt x="0" y="1095"/>
                  <a:pt x="0" y="2433"/>
                </a:cubicBezTo>
                <a:cubicBezTo>
                  <a:pt x="0" y="3770"/>
                  <a:pt x="1064" y="4834"/>
                  <a:pt x="2401" y="4834"/>
                </a:cubicBezTo>
                <a:cubicBezTo>
                  <a:pt x="3739" y="4834"/>
                  <a:pt x="4803" y="3770"/>
                  <a:pt x="4803" y="2433"/>
                </a:cubicBezTo>
                <a:cubicBezTo>
                  <a:pt x="4803" y="1095"/>
                  <a:pt x="3739" y="1"/>
                  <a:pt x="24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6"/>
          <p:cNvSpPr/>
          <p:nvPr/>
        </p:nvSpPr>
        <p:spPr>
          <a:xfrm>
            <a:off x="6679639" y="2971538"/>
            <a:ext cx="64135" cy="63724"/>
          </a:xfrm>
          <a:custGeom>
            <a:avLst/>
            <a:gdLst/>
            <a:ahLst/>
            <a:cxnLst/>
            <a:rect l="l" t="t" r="r" b="b"/>
            <a:pathLst>
              <a:path w="4834" h="4803" extrusionOk="0">
                <a:moveTo>
                  <a:pt x="2402" y="0"/>
                </a:moveTo>
                <a:cubicBezTo>
                  <a:pt x="1065" y="0"/>
                  <a:pt x="1" y="1064"/>
                  <a:pt x="1" y="2402"/>
                </a:cubicBezTo>
                <a:cubicBezTo>
                  <a:pt x="1" y="3739"/>
                  <a:pt x="1065" y="4803"/>
                  <a:pt x="2402" y="4803"/>
                </a:cubicBezTo>
                <a:cubicBezTo>
                  <a:pt x="3739" y="4803"/>
                  <a:pt x="4834" y="3739"/>
                  <a:pt x="4834" y="2402"/>
                </a:cubicBezTo>
                <a:cubicBezTo>
                  <a:pt x="4834" y="1064"/>
                  <a:pt x="3739" y="0"/>
                  <a:pt x="24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 name="Google Shape;310;p36"/>
          <p:cNvGrpSpPr/>
          <p:nvPr/>
        </p:nvGrpSpPr>
        <p:grpSpPr>
          <a:xfrm>
            <a:off x="5614884" y="2343537"/>
            <a:ext cx="3489720" cy="2196719"/>
            <a:chOff x="5102202" y="2343640"/>
            <a:chExt cx="3496013" cy="2200680"/>
          </a:xfrm>
        </p:grpSpPr>
        <p:grpSp>
          <p:nvGrpSpPr>
            <p:cNvPr id="311" name="Google Shape;311;p36"/>
            <p:cNvGrpSpPr/>
            <p:nvPr/>
          </p:nvGrpSpPr>
          <p:grpSpPr>
            <a:xfrm>
              <a:off x="5102202" y="2343640"/>
              <a:ext cx="3496013" cy="2200680"/>
              <a:chOff x="5102202" y="2343640"/>
              <a:chExt cx="3496013" cy="2200680"/>
            </a:xfrm>
          </p:grpSpPr>
          <p:sp>
            <p:nvSpPr>
              <p:cNvPr id="312" name="Google Shape;312;p36"/>
              <p:cNvSpPr/>
              <p:nvPr/>
            </p:nvSpPr>
            <p:spPr>
              <a:xfrm>
                <a:off x="5102202" y="4219665"/>
                <a:ext cx="3496013" cy="324656"/>
              </a:xfrm>
              <a:custGeom>
                <a:avLst/>
                <a:gdLst/>
                <a:ahLst/>
                <a:cxnLst/>
                <a:rect l="l" t="t" r="r" b="b"/>
                <a:pathLst>
                  <a:path w="263502" h="24470" extrusionOk="0">
                    <a:moveTo>
                      <a:pt x="217908" y="1"/>
                    </a:moveTo>
                    <a:lnTo>
                      <a:pt x="53862" y="31"/>
                    </a:lnTo>
                    <a:cubicBezTo>
                      <a:pt x="47175" y="31"/>
                      <a:pt x="40579" y="1521"/>
                      <a:pt x="34561" y="4347"/>
                    </a:cubicBezTo>
                    <a:lnTo>
                      <a:pt x="2584" y="19332"/>
                    </a:lnTo>
                    <a:cubicBezTo>
                      <a:pt x="1" y="20579"/>
                      <a:pt x="852" y="24469"/>
                      <a:pt x="3740" y="24469"/>
                    </a:cubicBezTo>
                    <a:lnTo>
                      <a:pt x="257544" y="24469"/>
                    </a:lnTo>
                    <a:cubicBezTo>
                      <a:pt x="261738" y="24469"/>
                      <a:pt x="263501" y="19120"/>
                      <a:pt x="260158" y="16627"/>
                    </a:cubicBezTo>
                    <a:lnTo>
                      <a:pt x="253805" y="11885"/>
                    </a:lnTo>
                    <a:cubicBezTo>
                      <a:pt x="243410" y="4165"/>
                      <a:pt x="230826" y="1"/>
                      <a:pt x="21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6"/>
              <p:cNvSpPr/>
              <p:nvPr/>
            </p:nvSpPr>
            <p:spPr>
              <a:xfrm>
                <a:off x="5850276" y="2783365"/>
                <a:ext cx="2134953" cy="1358486"/>
              </a:xfrm>
              <a:custGeom>
                <a:avLst/>
                <a:gdLst/>
                <a:ahLst/>
                <a:cxnLst/>
                <a:rect l="l" t="t" r="r" b="b"/>
                <a:pathLst>
                  <a:path w="160916" h="102392" extrusionOk="0">
                    <a:moveTo>
                      <a:pt x="103397" y="0"/>
                    </a:moveTo>
                    <a:cubicBezTo>
                      <a:pt x="65274" y="0"/>
                      <a:pt x="24082" y="2624"/>
                      <a:pt x="1" y="6524"/>
                    </a:cubicBezTo>
                    <a:lnTo>
                      <a:pt x="6445" y="102391"/>
                    </a:lnTo>
                    <a:lnTo>
                      <a:pt x="154229" y="102391"/>
                    </a:lnTo>
                    <a:lnTo>
                      <a:pt x="160916" y="2694"/>
                    </a:lnTo>
                    <a:cubicBezTo>
                      <a:pt x="145050" y="820"/>
                      <a:pt x="124703" y="0"/>
                      <a:pt x="1033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6"/>
              <p:cNvSpPr/>
              <p:nvPr/>
            </p:nvSpPr>
            <p:spPr>
              <a:xfrm>
                <a:off x="5907141" y="2830186"/>
                <a:ext cx="2028495" cy="1262058"/>
              </a:xfrm>
              <a:custGeom>
                <a:avLst/>
                <a:gdLst/>
                <a:ahLst/>
                <a:cxnLst/>
                <a:rect l="l" t="t" r="r" b="b"/>
                <a:pathLst>
                  <a:path w="152892" h="95124" extrusionOk="0">
                    <a:moveTo>
                      <a:pt x="91932" y="0"/>
                    </a:moveTo>
                    <a:cubicBezTo>
                      <a:pt x="59419" y="0"/>
                      <a:pt x="27146" y="2043"/>
                      <a:pt x="1" y="6338"/>
                    </a:cubicBezTo>
                    <a:lnTo>
                      <a:pt x="5654" y="94850"/>
                    </a:lnTo>
                    <a:lnTo>
                      <a:pt x="146538" y="95124"/>
                    </a:lnTo>
                    <a:lnTo>
                      <a:pt x="152891" y="2417"/>
                    </a:lnTo>
                    <a:cubicBezTo>
                      <a:pt x="133309" y="824"/>
                      <a:pt x="112573" y="0"/>
                      <a:pt x="919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6"/>
              <p:cNvSpPr/>
              <p:nvPr/>
            </p:nvSpPr>
            <p:spPr>
              <a:xfrm>
                <a:off x="5984172" y="2924120"/>
                <a:ext cx="1859918" cy="1168535"/>
              </a:xfrm>
              <a:custGeom>
                <a:avLst/>
                <a:gdLst/>
                <a:ahLst/>
                <a:cxnLst/>
                <a:rect l="l" t="t" r="r" b="b"/>
                <a:pathLst>
                  <a:path w="140186" h="88075" extrusionOk="0">
                    <a:moveTo>
                      <a:pt x="87032" y="0"/>
                    </a:moveTo>
                    <a:cubicBezTo>
                      <a:pt x="56468" y="0"/>
                      <a:pt x="27420" y="1450"/>
                      <a:pt x="0" y="4851"/>
                    </a:cubicBezTo>
                    <a:lnTo>
                      <a:pt x="3860" y="87801"/>
                    </a:lnTo>
                    <a:lnTo>
                      <a:pt x="135018" y="88074"/>
                    </a:lnTo>
                    <a:lnTo>
                      <a:pt x="140185" y="1295"/>
                    </a:lnTo>
                    <a:cubicBezTo>
                      <a:pt x="121998" y="462"/>
                      <a:pt x="104274" y="0"/>
                      <a:pt x="870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6"/>
              <p:cNvSpPr/>
              <p:nvPr/>
            </p:nvSpPr>
            <p:spPr>
              <a:xfrm>
                <a:off x="5981744" y="2897651"/>
                <a:ext cx="1864760" cy="173512"/>
              </a:xfrm>
              <a:custGeom>
                <a:avLst/>
                <a:gdLst/>
                <a:ahLst/>
                <a:cxnLst/>
                <a:rect l="l" t="t" r="r" b="b"/>
                <a:pathLst>
                  <a:path w="140551" h="13078" extrusionOk="0">
                    <a:moveTo>
                      <a:pt x="92901" y="0"/>
                    </a:moveTo>
                    <a:cubicBezTo>
                      <a:pt x="61704" y="0"/>
                      <a:pt x="30572" y="1630"/>
                      <a:pt x="1" y="5235"/>
                    </a:cubicBezTo>
                    <a:lnTo>
                      <a:pt x="31" y="5235"/>
                    </a:lnTo>
                    <a:lnTo>
                      <a:pt x="396" y="13077"/>
                    </a:lnTo>
                    <a:cubicBezTo>
                      <a:pt x="26194" y="10098"/>
                      <a:pt x="56323" y="8748"/>
                      <a:pt x="86063" y="8748"/>
                    </a:cubicBezTo>
                    <a:cubicBezTo>
                      <a:pt x="104573" y="8748"/>
                      <a:pt x="122932" y="9271"/>
                      <a:pt x="140003" y="10250"/>
                    </a:cubicBezTo>
                    <a:lnTo>
                      <a:pt x="140551" y="1223"/>
                    </a:lnTo>
                    <a:cubicBezTo>
                      <a:pt x="124694" y="423"/>
                      <a:pt x="108789" y="0"/>
                      <a:pt x="929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6"/>
              <p:cNvSpPr/>
              <p:nvPr/>
            </p:nvSpPr>
            <p:spPr>
              <a:xfrm>
                <a:off x="6256779" y="2955405"/>
                <a:ext cx="64135" cy="64135"/>
              </a:xfrm>
              <a:custGeom>
                <a:avLst/>
                <a:gdLst/>
                <a:ahLst/>
                <a:cxnLst/>
                <a:rect l="l" t="t" r="r" b="b"/>
                <a:pathLst>
                  <a:path w="4834" h="4834" extrusionOk="0">
                    <a:moveTo>
                      <a:pt x="2432" y="1"/>
                    </a:moveTo>
                    <a:cubicBezTo>
                      <a:pt x="1095" y="1"/>
                      <a:pt x="1" y="1095"/>
                      <a:pt x="1" y="2432"/>
                    </a:cubicBezTo>
                    <a:cubicBezTo>
                      <a:pt x="1" y="3770"/>
                      <a:pt x="1095" y="4834"/>
                      <a:pt x="2432" y="4834"/>
                    </a:cubicBezTo>
                    <a:cubicBezTo>
                      <a:pt x="3770" y="4834"/>
                      <a:pt x="4834" y="3770"/>
                      <a:pt x="4834" y="2432"/>
                    </a:cubicBezTo>
                    <a:cubicBezTo>
                      <a:pt x="4834" y="1095"/>
                      <a:pt x="3770" y="1"/>
                      <a:pt x="24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6"/>
              <p:cNvSpPr/>
              <p:nvPr/>
            </p:nvSpPr>
            <p:spPr>
              <a:xfrm>
                <a:off x="5426844" y="4141838"/>
                <a:ext cx="2910850" cy="256487"/>
              </a:xfrm>
              <a:custGeom>
                <a:avLst/>
                <a:gdLst/>
                <a:ahLst/>
                <a:cxnLst/>
                <a:rect l="l" t="t" r="r" b="b"/>
                <a:pathLst>
                  <a:path w="219397" h="19332" extrusionOk="0">
                    <a:moveTo>
                      <a:pt x="38360" y="0"/>
                    </a:moveTo>
                    <a:lnTo>
                      <a:pt x="0" y="19332"/>
                    </a:lnTo>
                    <a:lnTo>
                      <a:pt x="219397" y="19332"/>
                    </a:lnTo>
                    <a:lnTo>
                      <a:pt x="1861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6"/>
              <p:cNvSpPr/>
              <p:nvPr/>
            </p:nvSpPr>
            <p:spPr>
              <a:xfrm>
                <a:off x="5426844" y="4398325"/>
                <a:ext cx="2910850" cy="110094"/>
              </a:xfrm>
              <a:custGeom>
                <a:avLst/>
                <a:gdLst/>
                <a:ahLst/>
                <a:cxnLst/>
                <a:rect l="l" t="t" r="r" b="b"/>
                <a:pathLst>
                  <a:path w="219397" h="8298" extrusionOk="0">
                    <a:moveTo>
                      <a:pt x="0" y="0"/>
                    </a:moveTo>
                    <a:lnTo>
                      <a:pt x="0" y="8298"/>
                    </a:lnTo>
                    <a:lnTo>
                      <a:pt x="219397" y="8298"/>
                    </a:lnTo>
                    <a:lnTo>
                      <a:pt x="21939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6"/>
              <p:cNvSpPr/>
              <p:nvPr/>
            </p:nvSpPr>
            <p:spPr>
              <a:xfrm>
                <a:off x="5611952" y="4177726"/>
                <a:ext cx="2601133" cy="177864"/>
              </a:xfrm>
              <a:custGeom>
                <a:avLst/>
                <a:gdLst/>
                <a:ahLst/>
                <a:cxnLst/>
                <a:rect l="l" t="t" r="r" b="b"/>
                <a:pathLst>
                  <a:path w="196053" h="13406" extrusionOk="0">
                    <a:moveTo>
                      <a:pt x="25472" y="1"/>
                    </a:moveTo>
                    <a:lnTo>
                      <a:pt x="0" y="13405"/>
                    </a:lnTo>
                    <a:lnTo>
                      <a:pt x="196052" y="13405"/>
                    </a:lnTo>
                    <a:lnTo>
                      <a:pt x="171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6"/>
              <p:cNvSpPr/>
              <p:nvPr/>
            </p:nvSpPr>
            <p:spPr>
              <a:xfrm>
                <a:off x="5850276" y="4303555"/>
                <a:ext cx="2048661" cy="35491"/>
              </a:xfrm>
              <a:custGeom>
                <a:avLst/>
                <a:gdLst/>
                <a:ahLst/>
                <a:cxnLst/>
                <a:rect l="l" t="t" r="r" b="b"/>
                <a:pathLst>
                  <a:path w="154412" h="2675" extrusionOk="0">
                    <a:moveTo>
                      <a:pt x="4743" y="0"/>
                    </a:moveTo>
                    <a:lnTo>
                      <a:pt x="1" y="2675"/>
                    </a:lnTo>
                    <a:lnTo>
                      <a:pt x="154411" y="2675"/>
                    </a:lnTo>
                    <a:lnTo>
                      <a:pt x="150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6"/>
              <p:cNvSpPr/>
              <p:nvPr/>
            </p:nvSpPr>
            <p:spPr>
              <a:xfrm>
                <a:off x="5789790" y="4193859"/>
                <a:ext cx="2255939" cy="88335"/>
              </a:xfrm>
              <a:custGeom>
                <a:avLst/>
                <a:gdLst/>
                <a:ahLst/>
                <a:cxnLst/>
                <a:rect l="l" t="t" r="r" b="b"/>
                <a:pathLst>
                  <a:path w="170035" h="6658" extrusionOk="0">
                    <a:moveTo>
                      <a:pt x="12736" y="0"/>
                    </a:moveTo>
                    <a:lnTo>
                      <a:pt x="1" y="6657"/>
                    </a:lnTo>
                    <a:lnTo>
                      <a:pt x="170034" y="6657"/>
                    </a:lnTo>
                    <a:lnTo>
                      <a:pt x="1579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6"/>
              <p:cNvSpPr/>
              <p:nvPr/>
            </p:nvSpPr>
            <p:spPr>
              <a:xfrm>
                <a:off x="5839795" y="4255965"/>
                <a:ext cx="2158742" cy="13"/>
              </a:xfrm>
              <a:custGeom>
                <a:avLst/>
                <a:gdLst/>
                <a:ahLst/>
                <a:cxnLst/>
                <a:rect l="l" t="t" r="r" b="b"/>
                <a:pathLst>
                  <a:path w="162709" h="1" fill="none" extrusionOk="0">
                    <a:moveTo>
                      <a:pt x="1" y="0"/>
                    </a:moveTo>
                    <a:lnTo>
                      <a:pt x="162709" y="0"/>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6"/>
              <p:cNvSpPr/>
              <p:nvPr/>
            </p:nvSpPr>
            <p:spPr>
              <a:xfrm>
                <a:off x="5874476" y="4237815"/>
                <a:ext cx="2091396" cy="13"/>
              </a:xfrm>
              <a:custGeom>
                <a:avLst/>
                <a:gdLst/>
                <a:ahLst/>
                <a:cxnLst/>
                <a:rect l="l" t="t" r="r" b="b"/>
                <a:pathLst>
                  <a:path w="157633" h="1" fill="none" extrusionOk="0">
                    <a:moveTo>
                      <a:pt x="1" y="1"/>
                    </a:moveTo>
                    <a:lnTo>
                      <a:pt x="157633" y="1"/>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6"/>
              <p:cNvSpPr/>
              <p:nvPr/>
            </p:nvSpPr>
            <p:spPr>
              <a:xfrm>
                <a:off x="5931739" y="4207976"/>
                <a:ext cx="1979697" cy="13"/>
              </a:xfrm>
              <a:custGeom>
                <a:avLst/>
                <a:gdLst/>
                <a:ahLst/>
                <a:cxnLst/>
                <a:rect l="l" t="t" r="r" b="b"/>
                <a:pathLst>
                  <a:path w="149214" h="1" fill="none" extrusionOk="0">
                    <a:moveTo>
                      <a:pt x="1" y="0"/>
                    </a:moveTo>
                    <a:lnTo>
                      <a:pt x="149213" y="0"/>
                    </a:lnTo>
                  </a:path>
                </a:pathLst>
              </a:custGeom>
              <a:noFill/>
              <a:ln w="9875" cap="rnd" cmpd="sng">
                <a:solidFill>
                  <a:srgbClr val="ACA2BA"/>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6"/>
              <p:cNvSpPr/>
              <p:nvPr/>
            </p:nvSpPr>
            <p:spPr>
              <a:xfrm>
                <a:off x="5905934" y="4221283"/>
                <a:ext cx="2029702" cy="13"/>
              </a:xfrm>
              <a:custGeom>
                <a:avLst/>
                <a:gdLst/>
                <a:ahLst/>
                <a:cxnLst/>
                <a:rect l="l" t="t" r="r" b="b"/>
                <a:pathLst>
                  <a:path w="152983" h="1" fill="none" extrusionOk="0">
                    <a:moveTo>
                      <a:pt x="152982" y="0"/>
                    </a:moveTo>
                    <a:lnTo>
                      <a:pt x="0" y="0"/>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6"/>
              <p:cNvSpPr/>
              <p:nvPr/>
            </p:nvSpPr>
            <p:spPr>
              <a:xfrm>
                <a:off x="6128947" y="4193859"/>
                <a:ext cx="125829" cy="88335"/>
              </a:xfrm>
              <a:custGeom>
                <a:avLst/>
                <a:gdLst/>
                <a:ahLst/>
                <a:cxnLst/>
                <a:rect l="l" t="t" r="r" b="b"/>
                <a:pathLst>
                  <a:path w="9484" h="6658" fill="none" extrusionOk="0">
                    <a:moveTo>
                      <a:pt x="0" y="6657"/>
                    </a:moveTo>
                    <a:lnTo>
                      <a:pt x="9484" y="0"/>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6"/>
              <p:cNvSpPr/>
              <p:nvPr/>
            </p:nvSpPr>
            <p:spPr>
              <a:xfrm>
                <a:off x="6318885" y="4193859"/>
                <a:ext cx="106485" cy="88335"/>
              </a:xfrm>
              <a:custGeom>
                <a:avLst/>
                <a:gdLst/>
                <a:ahLst/>
                <a:cxnLst/>
                <a:rect l="l" t="t" r="r" b="b"/>
                <a:pathLst>
                  <a:path w="8026" h="6658" fill="none" extrusionOk="0">
                    <a:moveTo>
                      <a:pt x="1" y="6657"/>
                    </a:moveTo>
                    <a:lnTo>
                      <a:pt x="8025" y="0"/>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6"/>
              <p:cNvSpPr/>
              <p:nvPr/>
            </p:nvSpPr>
            <p:spPr>
              <a:xfrm>
                <a:off x="6534641" y="4193859"/>
                <a:ext cx="71392" cy="88335"/>
              </a:xfrm>
              <a:custGeom>
                <a:avLst/>
                <a:gdLst/>
                <a:ahLst/>
                <a:cxnLst/>
                <a:rect l="l" t="t" r="r" b="b"/>
                <a:pathLst>
                  <a:path w="5381" h="6658" fill="none" extrusionOk="0">
                    <a:moveTo>
                      <a:pt x="0" y="6657"/>
                    </a:moveTo>
                    <a:lnTo>
                      <a:pt x="5380" y="0"/>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6"/>
              <p:cNvSpPr/>
              <p:nvPr/>
            </p:nvSpPr>
            <p:spPr>
              <a:xfrm>
                <a:off x="6747969" y="4193859"/>
                <a:ext cx="13" cy="88335"/>
              </a:xfrm>
              <a:custGeom>
                <a:avLst/>
                <a:gdLst/>
                <a:ahLst/>
                <a:cxnLst/>
                <a:rect l="l" t="t" r="r" b="b"/>
                <a:pathLst>
                  <a:path w="1" h="6658" fill="none" extrusionOk="0">
                    <a:moveTo>
                      <a:pt x="1" y="6657"/>
                    </a:moveTo>
                    <a:lnTo>
                      <a:pt x="1" y="0"/>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6"/>
              <p:cNvSpPr/>
              <p:nvPr/>
            </p:nvSpPr>
            <p:spPr>
              <a:xfrm>
                <a:off x="6883881" y="4193859"/>
                <a:ext cx="63724" cy="88335"/>
              </a:xfrm>
              <a:custGeom>
                <a:avLst/>
                <a:gdLst/>
                <a:ahLst/>
                <a:cxnLst/>
                <a:rect l="l" t="t" r="r" b="b"/>
                <a:pathLst>
                  <a:path w="4803" h="6658" fill="none" extrusionOk="0">
                    <a:moveTo>
                      <a:pt x="0" y="0"/>
                    </a:moveTo>
                    <a:lnTo>
                      <a:pt x="4803" y="6657"/>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6"/>
              <p:cNvSpPr/>
              <p:nvPr/>
            </p:nvSpPr>
            <p:spPr>
              <a:xfrm>
                <a:off x="7056876" y="4193859"/>
                <a:ext cx="99228" cy="88335"/>
              </a:xfrm>
              <a:custGeom>
                <a:avLst/>
                <a:gdLst/>
                <a:ahLst/>
                <a:cxnLst/>
                <a:rect l="l" t="t" r="r" b="b"/>
                <a:pathLst>
                  <a:path w="7479" h="6658" fill="none" extrusionOk="0">
                    <a:moveTo>
                      <a:pt x="1" y="0"/>
                    </a:moveTo>
                    <a:lnTo>
                      <a:pt x="7478" y="6657"/>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6"/>
              <p:cNvSpPr/>
              <p:nvPr/>
            </p:nvSpPr>
            <p:spPr>
              <a:xfrm>
                <a:off x="7266582" y="4193859"/>
                <a:ext cx="121000" cy="88335"/>
              </a:xfrm>
              <a:custGeom>
                <a:avLst/>
                <a:gdLst/>
                <a:ahLst/>
                <a:cxnLst/>
                <a:rect l="l" t="t" r="r" b="b"/>
                <a:pathLst>
                  <a:path w="9120" h="6658" fill="none" extrusionOk="0">
                    <a:moveTo>
                      <a:pt x="1" y="0"/>
                    </a:moveTo>
                    <a:lnTo>
                      <a:pt x="9119" y="6657"/>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6"/>
              <p:cNvSpPr/>
              <p:nvPr/>
            </p:nvSpPr>
            <p:spPr>
              <a:xfrm>
                <a:off x="7479910" y="4193859"/>
                <a:ext cx="135116" cy="88335"/>
              </a:xfrm>
              <a:custGeom>
                <a:avLst/>
                <a:gdLst/>
                <a:ahLst/>
                <a:cxnLst/>
                <a:rect l="l" t="t" r="r" b="b"/>
                <a:pathLst>
                  <a:path w="10184" h="6658" fill="none" extrusionOk="0">
                    <a:moveTo>
                      <a:pt x="1" y="0"/>
                    </a:moveTo>
                    <a:lnTo>
                      <a:pt x="10183" y="6657"/>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6"/>
              <p:cNvSpPr/>
              <p:nvPr/>
            </p:nvSpPr>
            <p:spPr>
              <a:xfrm>
                <a:off x="7700509" y="4193859"/>
                <a:ext cx="145996" cy="88335"/>
              </a:xfrm>
              <a:custGeom>
                <a:avLst/>
                <a:gdLst/>
                <a:ahLst/>
                <a:cxnLst/>
                <a:rect l="l" t="t" r="r" b="b"/>
                <a:pathLst>
                  <a:path w="11004" h="6658" fill="none" extrusionOk="0">
                    <a:moveTo>
                      <a:pt x="0" y="0"/>
                    </a:moveTo>
                    <a:lnTo>
                      <a:pt x="11004" y="6657"/>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6"/>
              <p:cNvSpPr/>
              <p:nvPr/>
            </p:nvSpPr>
            <p:spPr>
              <a:xfrm>
                <a:off x="6229355" y="4193859"/>
                <a:ext cx="106485" cy="88335"/>
              </a:xfrm>
              <a:custGeom>
                <a:avLst/>
                <a:gdLst/>
                <a:ahLst/>
                <a:cxnLst/>
                <a:rect l="l" t="t" r="r" b="b"/>
                <a:pathLst>
                  <a:path w="8026" h="6658" fill="none" extrusionOk="0">
                    <a:moveTo>
                      <a:pt x="1" y="6657"/>
                    </a:moveTo>
                    <a:lnTo>
                      <a:pt x="8025" y="0"/>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6"/>
              <p:cNvSpPr/>
              <p:nvPr/>
            </p:nvSpPr>
            <p:spPr>
              <a:xfrm>
                <a:off x="6425356" y="4193859"/>
                <a:ext cx="88733" cy="88335"/>
              </a:xfrm>
              <a:custGeom>
                <a:avLst/>
                <a:gdLst/>
                <a:ahLst/>
                <a:cxnLst/>
                <a:rect l="l" t="t" r="r" b="b"/>
                <a:pathLst>
                  <a:path w="6688" h="6658" fill="none" extrusionOk="0">
                    <a:moveTo>
                      <a:pt x="0" y="6657"/>
                    </a:moveTo>
                    <a:lnTo>
                      <a:pt x="6687" y="0"/>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6"/>
              <p:cNvSpPr/>
              <p:nvPr/>
            </p:nvSpPr>
            <p:spPr>
              <a:xfrm>
                <a:off x="6643925" y="4193859"/>
                <a:ext cx="25819" cy="88335"/>
              </a:xfrm>
              <a:custGeom>
                <a:avLst/>
                <a:gdLst/>
                <a:ahLst/>
                <a:cxnLst/>
                <a:rect l="l" t="t" r="r" b="b"/>
                <a:pathLst>
                  <a:path w="1946" h="6658" fill="none" extrusionOk="0">
                    <a:moveTo>
                      <a:pt x="1" y="6657"/>
                    </a:moveTo>
                    <a:lnTo>
                      <a:pt x="1946" y="0"/>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6"/>
              <p:cNvSpPr/>
              <p:nvPr/>
            </p:nvSpPr>
            <p:spPr>
              <a:xfrm>
                <a:off x="6816522" y="4193859"/>
                <a:ext cx="28247" cy="88335"/>
              </a:xfrm>
              <a:custGeom>
                <a:avLst/>
                <a:gdLst/>
                <a:ahLst/>
                <a:cxnLst/>
                <a:rect l="l" t="t" r="r" b="b"/>
                <a:pathLst>
                  <a:path w="2129" h="6658" fill="none" extrusionOk="0">
                    <a:moveTo>
                      <a:pt x="2129" y="6657"/>
                    </a:moveTo>
                    <a:lnTo>
                      <a:pt x="1" y="0"/>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6"/>
              <p:cNvSpPr/>
              <p:nvPr/>
            </p:nvSpPr>
            <p:spPr>
              <a:xfrm>
                <a:off x="6976634" y="4193859"/>
                <a:ext cx="72188" cy="88335"/>
              </a:xfrm>
              <a:custGeom>
                <a:avLst/>
                <a:gdLst/>
                <a:ahLst/>
                <a:cxnLst/>
                <a:rect l="l" t="t" r="r" b="b"/>
                <a:pathLst>
                  <a:path w="5441" h="6658" fill="none" extrusionOk="0">
                    <a:moveTo>
                      <a:pt x="5441" y="6657"/>
                    </a:moveTo>
                    <a:lnTo>
                      <a:pt x="0" y="0"/>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6"/>
              <p:cNvSpPr/>
              <p:nvPr/>
            </p:nvSpPr>
            <p:spPr>
              <a:xfrm>
                <a:off x="7172622" y="4193859"/>
                <a:ext cx="93974" cy="88335"/>
              </a:xfrm>
              <a:custGeom>
                <a:avLst/>
                <a:gdLst/>
                <a:ahLst/>
                <a:cxnLst/>
                <a:rect l="l" t="t" r="r" b="b"/>
                <a:pathLst>
                  <a:path w="7083" h="6658" fill="none" extrusionOk="0">
                    <a:moveTo>
                      <a:pt x="7083" y="6657"/>
                    </a:moveTo>
                    <a:lnTo>
                      <a:pt x="0" y="0"/>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6"/>
              <p:cNvSpPr/>
              <p:nvPr/>
            </p:nvSpPr>
            <p:spPr>
              <a:xfrm>
                <a:off x="7382726" y="4193859"/>
                <a:ext cx="112522" cy="88335"/>
              </a:xfrm>
              <a:custGeom>
                <a:avLst/>
                <a:gdLst/>
                <a:ahLst/>
                <a:cxnLst/>
                <a:rect l="l" t="t" r="r" b="b"/>
                <a:pathLst>
                  <a:path w="8481" h="6658" fill="none" extrusionOk="0">
                    <a:moveTo>
                      <a:pt x="8481" y="6657"/>
                    </a:moveTo>
                    <a:lnTo>
                      <a:pt x="1" y="0"/>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6"/>
              <p:cNvSpPr/>
              <p:nvPr/>
            </p:nvSpPr>
            <p:spPr>
              <a:xfrm>
                <a:off x="7594847" y="4193859"/>
                <a:ext cx="136722" cy="88335"/>
              </a:xfrm>
              <a:custGeom>
                <a:avLst/>
                <a:gdLst/>
                <a:ahLst/>
                <a:cxnLst/>
                <a:rect l="l" t="t" r="r" b="b"/>
                <a:pathLst>
                  <a:path w="10305" h="6658" fill="none" extrusionOk="0">
                    <a:moveTo>
                      <a:pt x="10305" y="6657"/>
                    </a:moveTo>
                    <a:lnTo>
                      <a:pt x="1" y="0"/>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6"/>
              <p:cNvSpPr/>
              <p:nvPr/>
            </p:nvSpPr>
            <p:spPr>
              <a:xfrm>
                <a:off x="7800121" y="4193859"/>
                <a:ext cx="149618" cy="88335"/>
              </a:xfrm>
              <a:custGeom>
                <a:avLst/>
                <a:gdLst/>
                <a:ahLst/>
                <a:cxnLst/>
                <a:rect l="l" t="t" r="r" b="b"/>
                <a:pathLst>
                  <a:path w="11277" h="6658" fill="none" extrusionOk="0">
                    <a:moveTo>
                      <a:pt x="11277" y="6657"/>
                    </a:moveTo>
                    <a:lnTo>
                      <a:pt x="0" y="0"/>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6"/>
              <p:cNvSpPr/>
              <p:nvPr/>
            </p:nvSpPr>
            <p:spPr>
              <a:xfrm>
                <a:off x="5457890" y="4422113"/>
                <a:ext cx="1565525" cy="61707"/>
              </a:xfrm>
              <a:custGeom>
                <a:avLst/>
                <a:gdLst/>
                <a:ahLst/>
                <a:cxnLst/>
                <a:rect l="l" t="t" r="r" b="b"/>
                <a:pathLst>
                  <a:path w="117997" h="4651" extrusionOk="0">
                    <a:moveTo>
                      <a:pt x="1" y="0"/>
                    </a:moveTo>
                    <a:lnTo>
                      <a:pt x="1" y="4651"/>
                    </a:lnTo>
                    <a:lnTo>
                      <a:pt x="117997" y="4651"/>
                    </a:lnTo>
                    <a:lnTo>
                      <a:pt x="1179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6"/>
              <p:cNvSpPr/>
              <p:nvPr/>
            </p:nvSpPr>
            <p:spPr>
              <a:xfrm>
                <a:off x="7172622" y="4441059"/>
                <a:ext cx="277875" cy="30661"/>
              </a:xfrm>
              <a:custGeom>
                <a:avLst/>
                <a:gdLst/>
                <a:ahLst/>
                <a:cxnLst/>
                <a:rect l="l" t="t" r="r" b="b"/>
                <a:pathLst>
                  <a:path w="20944" h="2311" extrusionOk="0">
                    <a:moveTo>
                      <a:pt x="0" y="1"/>
                    </a:moveTo>
                    <a:lnTo>
                      <a:pt x="0" y="2311"/>
                    </a:lnTo>
                    <a:lnTo>
                      <a:pt x="20943" y="2311"/>
                    </a:lnTo>
                    <a:lnTo>
                      <a:pt x="20943"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6"/>
              <p:cNvSpPr/>
              <p:nvPr/>
            </p:nvSpPr>
            <p:spPr>
              <a:xfrm>
                <a:off x="7495234" y="4441059"/>
                <a:ext cx="109311" cy="30661"/>
              </a:xfrm>
              <a:custGeom>
                <a:avLst/>
                <a:gdLst/>
                <a:ahLst/>
                <a:cxnLst/>
                <a:rect l="l" t="t" r="r" b="b"/>
                <a:pathLst>
                  <a:path w="8239" h="2311" extrusionOk="0">
                    <a:moveTo>
                      <a:pt x="1" y="1"/>
                    </a:moveTo>
                    <a:lnTo>
                      <a:pt x="1" y="2311"/>
                    </a:lnTo>
                    <a:lnTo>
                      <a:pt x="8238" y="2311"/>
                    </a:lnTo>
                    <a:lnTo>
                      <a:pt x="8238"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6"/>
              <p:cNvSpPr/>
              <p:nvPr/>
            </p:nvSpPr>
            <p:spPr>
              <a:xfrm>
                <a:off x="7690028" y="4441059"/>
                <a:ext cx="322626" cy="30661"/>
              </a:xfrm>
              <a:custGeom>
                <a:avLst/>
                <a:gdLst/>
                <a:ahLst/>
                <a:cxnLst/>
                <a:rect l="l" t="t" r="r" b="b"/>
                <a:pathLst>
                  <a:path w="24317" h="2311" extrusionOk="0">
                    <a:moveTo>
                      <a:pt x="0" y="1"/>
                    </a:moveTo>
                    <a:lnTo>
                      <a:pt x="0" y="2311"/>
                    </a:lnTo>
                    <a:lnTo>
                      <a:pt x="24317" y="2311"/>
                    </a:lnTo>
                    <a:lnTo>
                      <a:pt x="24317"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6"/>
              <p:cNvSpPr/>
              <p:nvPr/>
            </p:nvSpPr>
            <p:spPr>
              <a:xfrm>
                <a:off x="8074347" y="4428973"/>
                <a:ext cx="54450" cy="54848"/>
              </a:xfrm>
              <a:custGeom>
                <a:avLst/>
                <a:gdLst/>
                <a:ahLst/>
                <a:cxnLst/>
                <a:rect l="l" t="t" r="r" b="b"/>
                <a:pathLst>
                  <a:path w="4104" h="4134" extrusionOk="0">
                    <a:moveTo>
                      <a:pt x="2037" y="0"/>
                    </a:moveTo>
                    <a:cubicBezTo>
                      <a:pt x="912" y="0"/>
                      <a:pt x="0" y="942"/>
                      <a:pt x="0" y="2067"/>
                    </a:cubicBezTo>
                    <a:cubicBezTo>
                      <a:pt x="0" y="3192"/>
                      <a:pt x="912" y="4134"/>
                      <a:pt x="2037" y="4134"/>
                    </a:cubicBezTo>
                    <a:cubicBezTo>
                      <a:pt x="3192" y="4134"/>
                      <a:pt x="4104" y="3192"/>
                      <a:pt x="4104" y="2067"/>
                    </a:cubicBezTo>
                    <a:cubicBezTo>
                      <a:pt x="4104" y="942"/>
                      <a:pt x="3192" y="0"/>
                      <a:pt x="2037"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6"/>
              <p:cNvSpPr/>
              <p:nvPr/>
            </p:nvSpPr>
            <p:spPr>
              <a:xfrm>
                <a:off x="8180806" y="4441059"/>
                <a:ext cx="31072" cy="30661"/>
              </a:xfrm>
              <a:custGeom>
                <a:avLst/>
                <a:gdLst/>
                <a:ahLst/>
                <a:cxnLst/>
                <a:rect l="l" t="t" r="r" b="b"/>
                <a:pathLst>
                  <a:path w="2342" h="2311" extrusionOk="0">
                    <a:moveTo>
                      <a:pt x="1186" y="1"/>
                    </a:moveTo>
                    <a:cubicBezTo>
                      <a:pt x="548" y="1"/>
                      <a:pt x="1" y="518"/>
                      <a:pt x="1" y="1156"/>
                    </a:cubicBezTo>
                    <a:cubicBezTo>
                      <a:pt x="1" y="1794"/>
                      <a:pt x="548" y="2311"/>
                      <a:pt x="1186" y="2311"/>
                    </a:cubicBezTo>
                    <a:cubicBezTo>
                      <a:pt x="1824" y="2311"/>
                      <a:pt x="2341" y="1794"/>
                      <a:pt x="2341" y="1156"/>
                    </a:cubicBezTo>
                    <a:cubicBezTo>
                      <a:pt x="2341" y="518"/>
                      <a:pt x="1824" y="1"/>
                      <a:pt x="1186" y="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6"/>
              <p:cNvSpPr/>
              <p:nvPr/>
            </p:nvSpPr>
            <p:spPr>
              <a:xfrm>
                <a:off x="6075307" y="3238254"/>
                <a:ext cx="1589327" cy="851574"/>
              </a:xfrm>
              <a:custGeom>
                <a:avLst/>
                <a:gdLst/>
                <a:ahLst/>
                <a:cxnLst/>
                <a:rect l="l" t="t" r="r" b="b"/>
                <a:pathLst>
                  <a:path w="119791" h="64185" extrusionOk="0">
                    <a:moveTo>
                      <a:pt x="84249" y="0"/>
                    </a:moveTo>
                    <a:cubicBezTo>
                      <a:pt x="79864" y="0"/>
                      <a:pt x="75477" y="112"/>
                      <a:pt x="71127" y="202"/>
                    </a:cubicBezTo>
                    <a:cubicBezTo>
                      <a:pt x="56871" y="475"/>
                      <a:pt x="42615" y="1813"/>
                      <a:pt x="28542" y="4184"/>
                    </a:cubicBezTo>
                    <a:cubicBezTo>
                      <a:pt x="21430" y="5399"/>
                      <a:pt x="14378" y="6858"/>
                      <a:pt x="7508" y="9047"/>
                    </a:cubicBezTo>
                    <a:cubicBezTo>
                      <a:pt x="5229" y="9776"/>
                      <a:pt x="2797" y="10719"/>
                      <a:pt x="1429" y="12694"/>
                    </a:cubicBezTo>
                    <a:cubicBezTo>
                      <a:pt x="274" y="14396"/>
                      <a:pt x="92" y="16555"/>
                      <a:pt x="61" y="18621"/>
                    </a:cubicBezTo>
                    <a:cubicBezTo>
                      <a:pt x="1" y="25156"/>
                      <a:pt x="1277" y="31631"/>
                      <a:pt x="2645" y="38014"/>
                    </a:cubicBezTo>
                    <a:cubicBezTo>
                      <a:pt x="4530" y="46950"/>
                      <a:pt x="8785" y="64093"/>
                      <a:pt x="8785" y="64093"/>
                    </a:cubicBezTo>
                    <a:lnTo>
                      <a:pt x="119790" y="64184"/>
                    </a:lnTo>
                    <a:cubicBezTo>
                      <a:pt x="119790" y="64184"/>
                      <a:pt x="118544" y="39047"/>
                      <a:pt x="115778" y="26707"/>
                    </a:cubicBezTo>
                    <a:cubicBezTo>
                      <a:pt x="114076" y="19260"/>
                      <a:pt x="111796" y="11722"/>
                      <a:pt x="107206" y="5582"/>
                    </a:cubicBezTo>
                    <a:cubicBezTo>
                      <a:pt x="105990" y="3940"/>
                      <a:pt x="104562" y="2390"/>
                      <a:pt x="102708" y="1539"/>
                    </a:cubicBezTo>
                    <a:cubicBezTo>
                      <a:pt x="101188" y="840"/>
                      <a:pt x="99486" y="658"/>
                      <a:pt x="97784" y="506"/>
                    </a:cubicBezTo>
                    <a:cubicBezTo>
                      <a:pt x="93304" y="120"/>
                      <a:pt x="88778" y="0"/>
                      <a:pt x="842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6"/>
              <p:cNvSpPr/>
              <p:nvPr/>
            </p:nvSpPr>
            <p:spPr>
              <a:xfrm>
                <a:off x="6075307" y="3395289"/>
                <a:ext cx="204479" cy="693864"/>
              </a:xfrm>
              <a:custGeom>
                <a:avLst/>
                <a:gdLst/>
                <a:ahLst/>
                <a:cxnLst/>
                <a:rect l="l" t="t" r="r" b="b"/>
                <a:pathLst>
                  <a:path w="15412" h="52298" extrusionOk="0">
                    <a:moveTo>
                      <a:pt x="3006" y="0"/>
                    </a:moveTo>
                    <a:cubicBezTo>
                      <a:pt x="2405" y="0"/>
                      <a:pt x="1847" y="278"/>
                      <a:pt x="1429" y="858"/>
                    </a:cubicBezTo>
                    <a:cubicBezTo>
                      <a:pt x="274" y="2560"/>
                      <a:pt x="92" y="4719"/>
                      <a:pt x="61" y="6785"/>
                    </a:cubicBezTo>
                    <a:cubicBezTo>
                      <a:pt x="1" y="13320"/>
                      <a:pt x="1277" y="19795"/>
                      <a:pt x="2645" y="26178"/>
                    </a:cubicBezTo>
                    <a:cubicBezTo>
                      <a:pt x="4530" y="35114"/>
                      <a:pt x="8785" y="52257"/>
                      <a:pt x="8785" y="52257"/>
                    </a:cubicBezTo>
                    <a:cubicBezTo>
                      <a:pt x="9940" y="52257"/>
                      <a:pt x="11109" y="52298"/>
                      <a:pt x="12273" y="52298"/>
                    </a:cubicBezTo>
                    <a:cubicBezTo>
                      <a:pt x="12855" y="52298"/>
                      <a:pt x="13436" y="52288"/>
                      <a:pt x="14013" y="52257"/>
                    </a:cubicBezTo>
                    <a:cubicBezTo>
                      <a:pt x="15107" y="52196"/>
                      <a:pt x="15411" y="51953"/>
                      <a:pt x="15411" y="51437"/>
                    </a:cubicBezTo>
                    <a:cubicBezTo>
                      <a:pt x="15411" y="51072"/>
                      <a:pt x="15229" y="50525"/>
                      <a:pt x="15107" y="49795"/>
                    </a:cubicBezTo>
                    <a:cubicBezTo>
                      <a:pt x="14834" y="48154"/>
                      <a:pt x="14560" y="46512"/>
                      <a:pt x="14287" y="44871"/>
                    </a:cubicBezTo>
                    <a:cubicBezTo>
                      <a:pt x="13192" y="38154"/>
                      <a:pt x="12068" y="31467"/>
                      <a:pt x="10974" y="24780"/>
                    </a:cubicBezTo>
                    <a:cubicBezTo>
                      <a:pt x="10001" y="18913"/>
                      <a:pt x="9028" y="13047"/>
                      <a:pt x="7660" y="7241"/>
                    </a:cubicBezTo>
                    <a:cubicBezTo>
                      <a:pt x="7235" y="5509"/>
                      <a:pt x="6809" y="3776"/>
                      <a:pt x="5928" y="2226"/>
                    </a:cubicBezTo>
                    <a:cubicBezTo>
                      <a:pt x="5502" y="1497"/>
                      <a:pt x="4986" y="797"/>
                      <a:pt x="4256" y="372"/>
                    </a:cubicBezTo>
                    <a:cubicBezTo>
                      <a:pt x="3839" y="127"/>
                      <a:pt x="3413" y="0"/>
                      <a:pt x="30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6"/>
              <p:cNvSpPr/>
              <p:nvPr/>
            </p:nvSpPr>
            <p:spPr>
              <a:xfrm>
                <a:off x="7319811" y="3874060"/>
                <a:ext cx="227869" cy="218184"/>
              </a:xfrm>
              <a:custGeom>
                <a:avLst/>
                <a:gdLst/>
                <a:ahLst/>
                <a:cxnLst/>
                <a:rect l="l" t="t" r="r" b="b"/>
                <a:pathLst>
                  <a:path w="17175" h="16445" extrusionOk="0">
                    <a:moveTo>
                      <a:pt x="17174" y="1"/>
                    </a:moveTo>
                    <a:lnTo>
                      <a:pt x="1" y="2858"/>
                    </a:lnTo>
                    <a:lnTo>
                      <a:pt x="1" y="16414"/>
                    </a:lnTo>
                    <a:cubicBezTo>
                      <a:pt x="2554" y="16445"/>
                      <a:pt x="9697" y="16445"/>
                      <a:pt x="16171" y="16445"/>
                    </a:cubicBezTo>
                    <a:lnTo>
                      <a:pt x="17174" y="1"/>
                    </a:lnTo>
                    <a:close/>
                  </a:path>
                </a:pathLst>
              </a:custGeom>
              <a:solidFill>
                <a:srgbClr val="E6C0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6"/>
              <p:cNvSpPr/>
              <p:nvPr/>
            </p:nvSpPr>
            <p:spPr>
              <a:xfrm>
                <a:off x="6216459" y="3357994"/>
                <a:ext cx="1420339" cy="736293"/>
              </a:xfrm>
              <a:custGeom>
                <a:avLst/>
                <a:gdLst/>
                <a:ahLst/>
                <a:cxnLst/>
                <a:rect l="l" t="t" r="r" b="b"/>
                <a:pathLst>
                  <a:path w="107054" h="55496" extrusionOk="0">
                    <a:moveTo>
                      <a:pt x="51537" y="0"/>
                    </a:moveTo>
                    <a:cubicBezTo>
                      <a:pt x="51106" y="0"/>
                      <a:pt x="50675" y="7"/>
                      <a:pt x="50244" y="22"/>
                    </a:cubicBezTo>
                    <a:cubicBezTo>
                      <a:pt x="45989" y="174"/>
                      <a:pt x="42129" y="1511"/>
                      <a:pt x="38116" y="2788"/>
                    </a:cubicBezTo>
                    <a:cubicBezTo>
                      <a:pt x="32037" y="4703"/>
                      <a:pt x="25988" y="6800"/>
                      <a:pt x="20001" y="9019"/>
                    </a:cubicBezTo>
                    <a:cubicBezTo>
                      <a:pt x="18633" y="9505"/>
                      <a:pt x="17265" y="10022"/>
                      <a:pt x="16110" y="10843"/>
                    </a:cubicBezTo>
                    <a:cubicBezTo>
                      <a:pt x="13131" y="12970"/>
                      <a:pt x="11885" y="16679"/>
                      <a:pt x="10791" y="20174"/>
                    </a:cubicBezTo>
                    <a:cubicBezTo>
                      <a:pt x="6718" y="33366"/>
                      <a:pt x="4164" y="41907"/>
                      <a:pt x="0" y="55099"/>
                    </a:cubicBezTo>
                    <a:cubicBezTo>
                      <a:pt x="19322" y="55344"/>
                      <a:pt x="45122" y="55495"/>
                      <a:pt x="63454" y="55495"/>
                    </a:cubicBezTo>
                    <a:cubicBezTo>
                      <a:pt x="74682" y="55495"/>
                      <a:pt x="83109" y="55438"/>
                      <a:pt x="85534" y="55311"/>
                    </a:cubicBezTo>
                    <a:cubicBezTo>
                      <a:pt x="84531" y="49992"/>
                      <a:pt x="84470" y="49080"/>
                      <a:pt x="83953" y="43670"/>
                    </a:cubicBezTo>
                    <a:cubicBezTo>
                      <a:pt x="91795" y="42849"/>
                      <a:pt x="99576" y="41147"/>
                      <a:pt x="107054" y="38685"/>
                    </a:cubicBezTo>
                    <a:cubicBezTo>
                      <a:pt x="103315" y="29536"/>
                      <a:pt x="99060" y="20448"/>
                      <a:pt x="94592" y="11603"/>
                    </a:cubicBezTo>
                    <a:cubicBezTo>
                      <a:pt x="93862" y="10174"/>
                      <a:pt x="93102" y="8715"/>
                      <a:pt x="91886" y="7681"/>
                    </a:cubicBezTo>
                    <a:cubicBezTo>
                      <a:pt x="90762" y="6648"/>
                      <a:pt x="89303" y="6101"/>
                      <a:pt x="87844" y="5615"/>
                    </a:cubicBezTo>
                    <a:cubicBezTo>
                      <a:pt x="80062" y="3061"/>
                      <a:pt x="71582" y="2514"/>
                      <a:pt x="63466" y="1238"/>
                    </a:cubicBezTo>
                    <a:cubicBezTo>
                      <a:pt x="59542" y="606"/>
                      <a:pt x="55543" y="0"/>
                      <a:pt x="51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6"/>
              <p:cNvSpPr/>
              <p:nvPr/>
            </p:nvSpPr>
            <p:spPr>
              <a:xfrm>
                <a:off x="6216459" y="3459331"/>
                <a:ext cx="427479" cy="636681"/>
              </a:xfrm>
              <a:custGeom>
                <a:avLst/>
                <a:gdLst/>
                <a:ahLst/>
                <a:cxnLst/>
                <a:rect l="l" t="t" r="r" b="b"/>
                <a:pathLst>
                  <a:path w="32220" h="47988" extrusionOk="0">
                    <a:moveTo>
                      <a:pt x="23651" y="0"/>
                    </a:moveTo>
                    <a:cubicBezTo>
                      <a:pt x="22561" y="0"/>
                      <a:pt x="20905" y="1031"/>
                      <a:pt x="20001" y="1381"/>
                    </a:cubicBezTo>
                    <a:cubicBezTo>
                      <a:pt x="18633" y="1867"/>
                      <a:pt x="17265" y="2384"/>
                      <a:pt x="16110" y="3205"/>
                    </a:cubicBezTo>
                    <a:cubicBezTo>
                      <a:pt x="13131" y="5332"/>
                      <a:pt x="11885" y="9041"/>
                      <a:pt x="10791" y="12536"/>
                    </a:cubicBezTo>
                    <a:cubicBezTo>
                      <a:pt x="6718" y="25728"/>
                      <a:pt x="4164" y="34269"/>
                      <a:pt x="0" y="47461"/>
                    </a:cubicBezTo>
                    <a:cubicBezTo>
                      <a:pt x="61" y="47278"/>
                      <a:pt x="1281" y="47212"/>
                      <a:pt x="3027" y="47212"/>
                    </a:cubicBezTo>
                    <a:cubicBezTo>
                      <a:pt x="7382" y="47212"/>
                      <a:pt x="15008" y="47621"/>
                      <a:pt x="16049" y="47643"/>
                    </a:cubicBezTo>
                    <a:lnTo>
                      <a:pt x="24894" y="47704"/>
                    </a:lnTo>
                    <a:cubicBezTo>
                      <a:pt x="25842" y="47704"/>
                      <a:pt x="27721" y="47987"/>
                      <a:pt x="29381" y="47987"/>
                    </a:cubicBezTo>
                    <a:cubicBezTo>
                      <a:pt x="30596" y="47987"/>
                      <a:pt x="31693" y="47835"/>
                      <a:pt x="32220" y="47309"/>
                    </a:cubicBezTo>
                    <a:cubicBezTo>
                      <a:pt x="28238" y="46275"/>
                      <a:pt x="25563" y="42354"/>
                      <a:pt x="24681" y="38342"/>
                    </a:cubicBezTo>
                    <a:cubicBezTo>
                      <a:pt x="23770" y="34330"/>
                      <a:pt x="24317" y="30166"/>
                      <a:pt x="24681" y="26093"/>
                    </a:cubicBezTo>
                    <a:cubicBezTo>
                      <a:pt x="25411" y="17764"/>
                      <a:pt x="25441" y="9405"/>
                      <a:pt x="24712" y="1107"/>
                    </a:cubicBezTo>
                    <a:cubicBezTo>
                      <a:pt x="24681" y="1047"/>
                      <a:pt x="24681" y="986"/>
                      <a:pt x="24681" y="925"/>
                    </a:cubicBezTo>
                    <a:lnTo>
                      <a:pt x="24681" y="895"/>
                    </a:lnTo>
                    <a:cubicBezTo>
                      <a:pt x="24563" y="236"/>
                      <a:pt x="24172" y="0"/>
                      <a:pt x="236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6"/>
              <p:cNvSpPr/>
              <p:nvPr/>
            </p:nvSpPr>
            <p:spPr>
              <a:xfrm>
                <a:off x="7446450" y="3271291"/>
                <a:ext cx="485153" cy="822280"/>
              </a:xfrm>
              <a:custGeom>
                <a:avLst/>
                <a:gdLst/>
                <a:ahLst/>
                <a:cxnLst/>
                <a:rect l="l" t="t" r="r" b="b"/>
                <a:pathLst>
                  <a:path w="36567" h="61977" extrusionOk="0">
                    <a:moveTo>
                      <a:pt x="33368" y="0"/>
                    </a:moveTo>
                    <a:cubicBezTo>
                      <a:pt x="31463" y="0"/>
                      <a:pt x="29270" y="3373"/>
                      <a:pt x="28298" y="4399"/>
                    </a:cubicBezTo>
                    <a:cubicBezTo>
                      <a:pt x="28663" y="3852"/>
                      <a:pt x="28967" y="3304"/>
                      <a:pt x="29271" y="2727"/>
                    </a:cubicBezTo>
                    <a:cubicBezTo>
                      <a:pt x="29393" y="2484"/>
                      <a:pt x="29514" y="2241"/>
                      <a:pt x="29545" y="1967"/>
                    </a:cubicBezTo>
                    <a:cubicBezTo>
                      <a:pt x="29653" y="1150"/>
                      <a:pt x="29104" y="880"/>
                      <a:pt x="28441" y="880"/>
                    </a:cubicBezTo>
                    <a:cubicBezTo>
                      <a:pt x="27798" y="880"/>
                      <a:pt x="27047" y="1135"/>
                      <a:pt x="26687" y="1390"/>
                    </a:cubicBezTo>
                    <a:cubicBezTo>
                      <a:pt x="22067" y="4703"/>
                      <a:pt x="18420" y="8654"/>
                      <a:pt x="15076" y="13213"/>
                    </a:cubicBezTo>
                    <a:cubicBezTo>
                      <a:pt x="14107" y="14515"/>
                      <a:pt x="12294" y="16300"/>
                      <a:pt x="11799" y="17816"/>
                    </a:cubicBezTo>
                    <a:lnTo>
                      <a:pt x="11799" y="17816"/>
                    </a:lnTo>
                    <a:cubicBezTo>
                      <a:pt x="12770" y="14812"/>
                      <a:pt x="13615" y="11657"/>
                      <a:pt x="12493" y="8533"/>
                    </a:cubicBezTo>
                    <a:cubicBezTo>
                      <a:pt x="12067" y="7347"/>
                      <a:pt x="11246" y="6162"/>
                      <a:pt x="10000" y="5979"/>
                    </a:cubicBezTo>
                    <a:cubicBezTo>
                      <a:pt x="9240" y="9748"/>
                      <a:pt x="8420" y="13639"/>
                      <a:pt x="6353" y="16922"/>
                    </a:cubicBezTo>
                    <a:cubicBezTo>
                      <a:pt x="5380" y="18502"/>
                      <a:pt x="4103" y="19931"/>
                      <a:pt x="3100" y="21511"/>
                    </a:cubicBezTo>
                    <a:cubicBezTo>
                      <a:pt x="2128" y="23092"/>
                      <a:pt x="1398" y="24855"/>
                      <a:pt x="851" y="26648"/>
                    </a:cubicBezTo>
                    <a:cubicBezTo>
                      <a:pt x="365" y="28229"/>
                      <a:pt x="0" y="29870"/>
                      <a:pt x="91" y="31512"/>
                    </a:cubicBezTo>
                    <a:cubicBezTo>
                      <a:pt x="243" y="33974"/>
                      <a:pt x="1459" y="36253"/>
                      <a:pt x="3070" y="38107"/>
                    </a:cubicBezTo>
                    <a:cubicBezTo>
                      <a:pt x="4225" y="39414"/>
                      <a:pt x="4772" y="40387"/>
                      <a:pt x="4681" y="42120"/>
                    </a:cubicBezTo>
                    <a:cubicBezTo>
                      <a:pt x="4377" y="48624"/>
                      <a:pt x="3252" y="55311"/>
                      <a:pt x="2918" y="61816"/>
                    </a:cubicBezTo>
                    <a:cubicBezTo>
                      <a:pt x="4729" y="61933"/>
                      <a:pt x="9989" y="61977"/>
                      <a:pt x="14460" y="61977"/>
                    </a:cubicBezTo>
                    <a:cubicBezTo>
                      <a:pt x="18094" y="61977"/>
                      <a:pt x="21207" y="61948"/>
                      <a:pt x="21520" y="61907"/>
                    </a:cubicBezTo>
                    <a:cubicBezTo>
                      <a:pt x="19788" y="54217"/>
                      <a:pt x="17265" y="46983"/>
                      <a:pt x="15836" y="40266"/>
                    </a:cubicBezTo>
                    <a:cubicBezTo>
                      <a:pt x="15836" y="40174"/>
                      <a:pt x="15806" y="40053"/>
                      <a:pt x="15836" y="39962"/>
                    </a:cubicBezTo>
                    <a:cubicBezTo>
                      <a:pt x="15897" y="39810"/>
                      <a:pt x="16049" y="39718"/>
                      <a:pt x="16171" y="39658"/>
                    </a:cubicBezTo>
                    <a:cubicBezTo>
                      <a:pt x="21155" y="37074"/>
                      <a:pt x="23891" y="31785"/>
                      <a:pt x="27083" y="27408"/>
                    </a:cubicBezTo>
                    <a:cubicBezTo>
                      <a:pt x="29970" y="23457"/>
                      <a:pt x="33405" y="19870"/>
                      <a:pt x="36049" y="15736"/>
                    </a:cubicBezTo>
                    <a:cubicBezTo>
                      <a:pt x="36232" y="15463"/>
                      <a:pt x="36384" y="15189"/>
                      <a:pt x="36445" y="14855"/>
                    </a:cubicBezTo>
                    <a:cubicBezTo>
                      <a:pt x="36502" y="14218"/>
                      <a:pt x="36368" y="13389"/>
                      <a:pt x="35595" y="13389"/>
                    </a:cubicBezTo>
                    <a:cubicBezTo>
                      <a:pt x="35555" y="13389"/>
                      <a:pt x="35514" y="13391"/>
                      <a:pt x="35472" y="13396"/>
                    </a:cubicBezTo>
                    <a:cubicBezTo>
                      <a:pt x="34590" y="13487"/>
                      <a:pt x="33891" y="14186"/>
                      <a:pt x="33314" y="14794"/>
                    </a:cubicBezTo>
                    <a:cubicBezTo>
                      <a:pt x="32128" y="16010"/>
                      <a:pt x="30882" y="17195"/>
                      <a:pt x="29666" y="18411"/>
                    </a:cubicBezTo>
                    <a:cubicBezTo>
                      <a:pt x="29291" y="18786"/>
                      <a:pt x="25545" y="22915"/>
                      <a:pt x="24830" y="22915"/>
                    </a:cubicBezTo>
                    <a:cubicBezTo>
                      <a:pt x="24792" y="22915"/>
                      <a:pt x="24762" y="22904"/>
                      <a:pt x="24742" y="22879"/>
                    </a:cubicBezTo>
                    <a:cubicBezTo>
                      <a:pt x="24651" y="22758"/>
                      <a:pt x="24712" y="22575"/>
                      <a:pt x="24803" y="22423"/>
                    </a:cubicBezTo>
                    <a:cubicBezTo>
                      <a:pt x="26080" y="20174"/>
                      <a:pt x="27630" y="18138"/>
                      <a:pt x="29302" y="16162"/>
                    </a:cubicBezTo>
                    <a:cubicBezTo>
                      <a:pt x="31247" y="13852"/>
                      <a:pt x="32979" y="11451"/>
                      <a:pt x="34682" y="8988"/>
                    </a:cubicBezTo>
                    <a:cubicBezTo>
                      <a:pt x="34712" y="8928"/>
                      <a:pt x="34742" y="8897"/>
                      <a:pt x="34773" y="8867"/>
                    </a:cubicBezTo>
                    <a:cubicBezTo>
                      <a:pt x="35654" y="7590"/>
                      <a:pt x="36566" y="5949"/>
                      <a:pt x="35229" y="4611"/>
                    </a:cubicBezTo>
                    <a:cubicBezTo>
                      <a:pt x="35040" y="4423"/>
                      <a:pt x="34782" y="4340"/>
                      <a:pt x="34519" y="4340"/>
                    </a:cubicBezTo>
                    <a:cubicBezTo>
                      <a:pt x="34357" y="4340"/>
                      <a:pt x="34194" y="4371"/>
                      <a:pt x="34043" y="4429"/>
                    </a:cubicBezTo>
                    <a:cubicBezTo>
                      <a:pt x="33648" y="4581"/>
                      <a:pt x="33314" y="4885"/>
                      <a:pt x="33010" y="5189"/>
                    </a:cubicBezTo>
                    <a:cubicBezTo>
                      <a:pt x="33679" y="4247"/>
                      <a:pt x="34347" y="3244"/>
                      <a:pt x="34621" y="2149"/>
                    </a:cubicBezTo>
                    <a:cubicBezTo>
                      <a:pt x="34803" y="1420"/>
                      <a:pt x="34742" y="508"/>
                      <a:pt x="34074" y="174"/>
                    </a:cubicBezTo>
                    <a:cubicBezTo>
                      <a:pt x="33845" y="54"/>
                      <a:pt x="33609" y="0"/>
                      <a:pt x="33368" y="0"/>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6"/>
              <p:cNvSpPr/>
              <p:nvPr/>
            </p:nvSpPr>
            <p:spPr>
              <a:xfrm>
                <a:off x="7565406" y="3522816"/>
                <a:ext cx="58894" cy="237130"/>
              </a:xfrm>
              <a:custGeom>
                <a:avLst/>
                <a:gdLst/>
                <a:ahLst/>
                <a:cxnLst/>
                <a:rect l="l" t="t" r="r" b="b"/>
                <a:pathLst>
                  <a:path w="4439" h="17873" extrusionOk="0">
                    <a:moveTo>
                      <a:pt x="2676" y="0"/>
                    </a:moveTo>
                    <a:lnTo>
                      <a:pt x="2676" y="0"/>
                    </a:lnTo>
                    <a:cubicBezTo>
                      <a:pt x="1642" y="2280"/>
                      <a:pt x="2888" y="4742"/>
                      <a:pt x="3192" y="7022"/>
                    </a:cubicBezTo>
                    <a:cubicBezTo>
                      <a:pt x="3618" y="10092"/>
                      <a:pt x="2919" y="13283"/>
                      <a:pt x="1369" y="15958"/>
                    </a:cubicBezTo>
                    <a:cubicBezTo>
                      <a:pt x="943" y="16627"/>
                      <a:pt x="487" y="17265"/>
                      <a:pt x="1" y="17873"/>
                    </a:cubicBezTo>
                    <a:cubicBezTo>
                      <a:pt x="609" y="17386"/>
                      <a:pt x="1156" y="16779"/>
                      <a:pt x="1673" y="16140"/>
                    </a:cubicBezTo>
                    <a:cubicBezTo>
                      <a:pt x="3618" y="13557"/>
                      <a:pt x="4439" y="10122"/>
                      <a:pt x="3891" y="6930"/>
                    </a:cubicBezTo>
                    <a:cubicBezTo>
                      <a:pt x="3527" y="4590"/>
                      <a:pt x="2128" y="2401"/>
                      <a:pt x="26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6"/>
              <p:cNvSpPr/>
              <p:nvPr/>
            </p:nvSpPr>
            <p:spPr>
              <a:xfrm>
                <a:off x="7669450" y="3310695"/>
                <a:ext cx="165764" cy="194382"/>
              </a:xfrm>
              <a:custGeom>
                <a:avLst/>
                <a:gdLst/>
                <a:ahLst/>
                <a:cxnLst/>
                <a:rect l="l" t="t" r="r" b="b"/>
                <a:pathLst>
                  <a:path w="12494" h="14651" extrusionOk="0">
                    <a:moveTo>
                      <a:pt x="12494" y="0"/>
                    </a:moveTo>
                    <a:lnTo>
                      <a:pt x="12494" y="0"/>
                    </a:lnTo>
                    <a:cubicBezTo>
                      <a:pt x="7934" y="4529"/>
                      <a:pt x="3770" y="9423"/>
                      <a:pt x="1" y="14651"/>
                    </a:cubicBezTo>
                    <a:cubicBezTo>
                      <a:pt x="4560" y="10122"/>
                      <a:pt x="8724" y="5198"/>
                      <a:pt x="124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6"/>
              <p:cNvSpPr/>
              <p:nvPr/>
            </p:nvSpPr>
            <p:spPr>
              <a:xfrm>
                <a:off x="7718659" y="3333674"/>
                <a:ext cx="172610" cy="209308"/>
              </a:xfrm>
              <a:custGeom>
                <a:avLst/>
                <a:gdLst/>
                <a:ahLst/>
                <a:cxnLst/>
                <a:rect l="l" t="t" r="r" b="b"/>
                <a:pathLst>
                  <a:path w="13010" h="15776" extrusionOk="0">
                    <a:moveTo>
                      <a:pt x="13010" y="1"/>
                    </a:moveTo>
                    <a:lnTo>
                      <a:pt x="13010" y="1"/>
                    </a:lnTo>
                    <a:cubicBezTo>
                      <a:pt x="8146" y="4773"/>
                      <a:pt x="4073" y="10305"/>
                      <a:pt x="0" y="15776"/>
                    </a:cubicBezTo>
                    <a:cubicBezTo>
                      <a:pt x="4863" y="10973"/>
                      <a:pt x="8937" y="5472"/>
                      <a:pt x="130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6"/>
              <p:cNvSpPr/>
              <p:nvPr/>
            </p:nvSpPr>
            <p:spPr>
              <a:xfrm>
                <a:off x="6669332" y="3137687"/>
                <a:ext cx="387557" cy="365108"/>
              </a:xfrm>
              <a:custGeom>
                <a:avLst/>
                <a:gdLst/>
                <a:ahLst/>
                <a:cxnLst/>
                <a:rect l="l" t="t" r="r" b="b"/>
                <a:pathLst>
                  <a:path w="29211" h="27519" extrusionOk="0">
                    <a:moveTo>
                      <a:pt x="4286" y="2250"/>
                    </a:moveTo>
                    <a:lnTo>
                      <a:pt x="4286" y="2250"/>
                    </a:lnTo>
                    <a:cubicBezTo>
                      <a:pt x="4287" y="2250"/>
                      <a:pt x="4288" y="2250"/>
                      <a:pt x="4288" y="2250"/>
                    </a:cubicBezTo>
                    <a:lnTo>
                      <a:pt x="4288" y="2250"/>
                    </a:lnTo>
                    <a:cubicBezTo>
                      <a:pt x="4288" y="2250"/>
                      <a:pt x="4287" y="2250"/>
                      <a:pt x="4286" y="2250"/>
                    </a:cubicBezTo>
                    <a:close/>
                    <a:moveTo>
                      <a:pt x="21855" y="0"/>
                    </a:moveTo>
                    <a:lnTo>
                      <a:pt x="21855" y="0"/>
                    </a:lnTo>
                    <a:cubicBezTo>
                      <a:pt x="20761" y="1247"/>
                      <a:pt x="18025" y="1551"/>
                      <a:pt x="16475" y="1824"/>
                    </a:cubicBezTo>
                    <a:cubicBezTo>
                      <a:pt x="14378" y="2189"/>
                      <a:pt x="12220" y="2371"/>
                      <a:pt x="10092" y="2554"/>
                    </a:cubicBezTo>
                    <a:cubicBezTo>
                      <a:pt x="9222" y="2622"/>
                      <a:pt x="8340" y="2690"/>
                      <a:pt x="7465" y="2690"/>
                    </a:cubicBezTo>
                    <a:cubicBezTo>
                      <a:pt x="6383" y="2690"/>
                      <a:pt x="5313" y="2586"/>
                      <a:pt x="4288" y="2250"/>
                    </a:cubicBezTo>
                    <a:lnTo>
                      <a:pt x="4288" y="2250"/>
                    </a:lnTo>
                    <a:cubicBezTo>
                      <a:pt x="4592" y="2358"/>
                      <a:pt x="4894" y="6476"/>
                      <a:pt x="4955" y="6961"/>
                    </a:cubicBezTo>
                    <a:cubicBezTo>
                      <a:pt x="5168" y="8694"/>
                      <a:pt x="5381" y="10396"/>
                      <a:pt x="5472" y="12128"/>
                    </a:cubicBezTo>
                    <a:cubicBezTo>
                      <a:pt x="5533" y="13891"/>
                      <a:pt x="5593" y="15654"/>
                      <a:pt x="5077" y="17265"/>
                    </a:cubicBezTo>
                    <a:cubicBezTo>
                      <a:pt x="4773" y="18177"/>
                      <a:pt x="4286" y="19058"/>
                      <a:pt x="3466" y="19818"/>
                    </a:cubicBezTo>
                    <a:cubicBezTo>
                      <a:pt x="2584" y="20700"/>
                      <a:pt x="1460" y="21277"/>
                      <a:pt x="335" y="21824"/>
                    </a:cubicBezTo>
                    <a:cubicBezTo>
                      <a:pt x="213" y="21885"/>
                      <a:pt x="92" y="21946"/>
                      <a:pt x="61" y="22068"/>
                    </a:cubicBezTo>
                    <a:cubicBezTo>
                      <a:pt x="1" y="22250"/>
                      <a:pt x="122" y="22402"/>
                      <a:pt x="244" y="22524"/>
                    </a:cubicBezTo>
                    <a:cubicBezTo>
                      <a:pt x="2371" y="25016"/>
                      <a:pt x="5472" y="26566"/>
                      <a:pt x="8694" y="27174"/>
                    </a:cubicBezTo>
                    <a:cubicBezTo>
                      <a:pt x="9949" y="27411"/>
                      <a:pt x="11223" y="27519"/>
                      <a:pt x="12500" y="27519"/>
                    </a:cubicBezTo>
                    <a:cubicBezTo>
                      <a:pt x="14498" y="27519"/>
                      <a:pt x="16503" y="27255"/>
                      <a:pt x="18451" y="26809"/>
                    </a:cubicBezTo>
                    <a:cubicBezTo>
                      <a:pt x="22767" y="25837"/>
                      <a:pt x="27174" y="23739"/>
                      <a:pt x="29211" y="19818"/>
                    </a:cubicBezTo>
                    <a:cubicBezTo>
                      <a:pt x="27630" y="19818"/>
                      <a:pt x="25715" y="18542"/>
                      <a:pt x="24803" y="17326"/>
                    </a:cubicBezTo>
                    <a:cubicBezTo>
                      <a:pt x="23831" y="15989"/>
                      <a:pt x="23344" y="14408"/>
                      <a:pt x="22949" y="12827"/>
                    </a:cubicBezTo>
                    <a:cubicBezTo>
                      <a:pt x="21885" y="8542"/>
                      <a:pt x="21430" y="4408"/>
                      <a:pt x="21855" y="0"/>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6"/>
              <p:cNvSpPr/>
              <p:nvPr/>
            </p:nvSpPr>
            <p:spPr>
              <a:xfrm>
                <a:off x="6727006" y="3137687"/>
                <a:ext cx="235923" cy="248434"/>
              </a:xfrm>
              <a:custGeom>
                <a:avLst/>
                <a:gdLst/>
                <a:ahLst/>
                <a:cxnLst/>
                <a:rect l="l" t="t" r="r" b="b"/>
                <a:pathLst>
                  <a:path w="17782" h="18725" extrusionOk="0">
                    <a:moveTo>
                      <a:pt x="17569" y="0"/>
                    </a:moveTo>
                    <a:cubicBezTo>
                      <a:pt x="17562" y="7"/>
                      <a:pt x="17556" y="14"/>
                      <a:pt x="17549" y="22"/>
                    </a:cubicBezTo>
                    <a:lnTo>
                      <a:pt x="17549" y="22"/>
                    </a:lnTo>
                    <a:cubicBezTo>
                      <a:pt x="17556" y="15"/>
                      <a:pt x="17562" y="8"/>
                      <a:pt x="17569" y="0"/>
                    </a:cubicBezTo>
                    <a:close/>
                    <a:moveTo>
                      <a:pt x="17549" y="22"/>
                    </a:moveTo>
                    <a:cubicBezTo>
                      <a:pt x="16413" y="1250"/>
                      <a:pt x="13700" y="1552"/>
                      <a:pt x="12158" y="1824"/>
                    </a:cubicBezTo>
                    <a:cubicBezTo>
                      <a:pt x="10061" y="2219"/>
                      <a:pt x="7933" y="2371"/>
                      <a:pt x="5806" y="2554"/>
                    </a:cubicBezTo>
                    <a:cubicBezTo>
                      <a:pt x="4936" y="2622"/>
                      <a:pt x="4054" y="2690"/>
                      <a:pt x="3178" y="2690"/>
                    </a:cubicBezTo>
                    <a:cubicBezTo>
                      <a:pt x="2096" y="2690"/>
                      <a:pt x="1025" y="2586"/>
                      <a:pt x="0" y="2250"/>
                    </a:cubicBezTo>
                    <a:lnTo>
                      <a:pt x="0" y="2250"/>
                    </a:lnTo>
                    <a:cubicBezTo>
                      <a:pt x="304" y="2371"/>
                      <a:pt x="578" y="6475"/>
                      <a:pt x="638" y="6961"/>
                    </a:cubicBezTo>
                    <a:cubicBezTo>
                      <a:pt x="882" y="8694"/>
                      <a:pt x="1064" y="10396"/>
                      <a:pt x="1155" y="12128"/>
                    </a:cubicBezTo>
                    <a:cubicBezTo>
                      <a:pt x="1246" y="13922"/>
                      <a:pt x="1216" y="15593"/>
                      <a:pt x="760" y="17265"/>
                    </a:cubicBezTo>
                    <a:lnTo>
                      <a:pt x="760" y="17235"/>
                    </a:lnTo>
                    <a:cubicBezTo>
                      <a:pt x="638" y="17751"/>
                      <a:pt x="456" y="18238"/>
                      <a:pt x="243" y="18724"/>
                    </a:cubicBezTo>
                    <a:cubicBezTo>
                      <a:pt x="334" y="18542"/>
                      <a:pt x="2280" y="18238"/>
                      <a:pt x="2553" y="18147"/>
                    </a:cubicBezTo>
                    <a:cubicBezTo>
                      <a:pt x="3374" y="17873"/>
                      <a:pt x="4164" y="17539"/>
                      <a:pt x="4924" y="17144"/>
                    </a:cubicBezTo>
                    <a:cubicBezTo>
                      <a:pt x="6353" y="16444"/>
                      <a:pt x="7812" y="15806"/>
                      <a:pt x="9210" y="15016"/>
                    </a:cubicBezTo>
                    <a:cubicBezTo>
                      <a:pt x="11338" y="13861"/>
                      <a:pt x="13526" y="12493"/>
                      <a:pt x="15289" y="10760"/>
                    </a:cubicBezTo>
                    <a:cubicBezTo>
                      <a:pt x="16049" y="10001"/>
                      <a:pt x="17295" y="8846"/>
                      <a:pt x="17508" y="7782"/>
                    </a:cubicBezTo>
                    <a:cubicBezTo>
                      <a:pt x="17782" y="6505"/>
                      <a:pt x="17295" y="4742"/>
                      <a:pt x="17326" y="3405"/>
                    </a:cubicBezTo>
                    <a:cubicBezTo>
                      <a:pt x="17326" y="2776"/>
                      <a:pt x="17149" y="499"/>
                      <a:pt x="17549" y="22"/>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6"/>
              <p:cNvSpPr/>
              <p:nvPr/>
            </p:nvSpPr>
            <p:spPr>
              <a:xfrm>
                <a:off x="6498341" y="2372404"/>
                <a:ext cx="602504" cy="833451"/>
              </a:xfrm>
              <a:custGeom>
                <a:avLst/>
                <a:gdLst/>
                <a:ahLst/>
                <a:cxnLst/>
                <a:rect l="l" t="t" r="r" b="b"/>
                <a:pathLst>
                  <a:path w="45412" h="62819" extrusionOk="0">
                    <a:moveTo>
                      <a:pt x="23399" y="1"/>
                    </a:moveTo>
                    <a:cubicBezTo>
                      <a:pt x="18540" y="1"/>
                      <a:pt x="13646" y="1506"/>
                      <a:pt x="9667" y="4276"/>
                    </a:cubicBezTo>
                    <a:cubicBezTo>
                      <a:pt x="6749" y="6313"/>
                      <a:pt x="4378" y="8927"/>
                      <a:pt x="2767" y="11966"/>
                    </a:cubicBezTo>
                    <a:cubicBezTo>
                      <a:pt x="1733" y="13942"/>
                      <a:pt x="1004" y="16070"/>
                      <a:pt x="700" y="18319"/>
                    </a:cubicBezTo>
                    <a:cubicBezTo>
                      <a:pt x="1" y="23030"/>
                      <a:pt x="609" y="28015"/>
                      <a:pt x="1065" y="32757"/>
                    </a:cubicBezTo>
                    <a:cubicBezTo>
                      <a:pt x="1551" y="37803"/>
                      <a:pt x="2280" y="42848"/>
                      <a:pt x="3314" y="47833"/>
                    </a:cubicBezTo>
                    <a:cubicBezTo>
                      <a:pt x="3739" y="49839"/>
                      <a:pt x="4195" y="51845"/>
                      <a:pt x="5138" y="53669"/>
                    </a:cubicBezTo>
                    <a:cubicBezTo>
                      <a:pt x="7387" y="57955"/>
                      <a:pt x="12645" y="60083"/>
                      <a:pt x="17022" y="61390"/>
                    </a:cubicBezTo>
                    <a:cubicBezTo>
                      <a:pt x="19248" y="62070"/>
                      <a:pt x="21880" y="62819"/>
                      <a:pt x="24296" y="62819"/>
                    </a:cubicBezTo>
                    <a:cubicBezTo>
                      <a:pt x="24684" y="62819"/>
                      <a:pt x="25067" y="62800"/>
                      <a:pt x="25442" y="62757"/>
                    </a:cubicBezTo>
                    <a:cubicBezTo>
                      <a:pt x="31278" y="62089"/>
                      <a:pt x="36810" y="58684"/>
                      <a:pt x="41157" y="54915"/>
                    </a:cubicBezTo>
                    <a:cubicBezTo>
                      <a:pt x="42038" y="54156"/>
                      <a:pt x="42920" y="53335"/>
                      <a:pt x="43467" y="52301"/>
                    </a:cubicBezTo>
                    <a:cubicBezTo>
                      <a:pt x="44105" y="51086"/>
                      <a:pt x="44227" y="49627"/>
                      <a:pt x="44348" y="48228"/>
                    </a:cubicBezTo>
                    <a:cubicBezTo>
                      <a:pt x="44409" y="47317"/>
                      <a:pt x="44470" y="46435"/>
                      <a:pt x="44530" y="45523"/>
                    </a:cubicBezTo>
                    <a:lnTo>
                      <a:pt x="44561" y="45523"/>
                    </a:lnTo>
                    <a:cubicBezTo>
                      <a:pt x="45017" y="38806"/>
                      <a:pt x="45199" y="32149"/>
                      <a:pt x="45199" y="25401"/>
                    </a:cubicBezTo>
                    <a:cubicBezTo>
                      <a:pt x="45199" y="20994"/>
                      <a:pt x="45412" y="16678"/>
                      <a:pt x="43710" y="12514"/>
                    </a:cubicBezTo>
                    <a:cubicBezTo>
                      <a:pt x="42281" y="8927"/>
                      <a:pt x="39698" y="5796"/>
                      <a:pt x="36384" y="3790"/>
                    </a:cubicBezTo>
                    <a:cubicBezTo>
                      <a:pt x="34804" y="2848"/>
                      <a:pt x="33071" y="2118"/>
                      <a:pt x="31339" y="1450"/>
                    </a:cubicBezTo>
                    <a:cubicBezTo>
                      <a:pt x="28813" y="470"/>
                      <a:pt x="26111" y="1"/>
                      <a:pt x="23399" y="1"/>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6"/>
              <p:cNvSpPr/>
              <p:nvPr/>
            </p:nvSpPr>
            <p:spPr>
              <a:xfrm>
                <a:off x="6745952" y="2698931"/>
                <a:ext cx="53242" cy="240354"/>
              </a:xfrm>
              <a:custGeom>
                <a:avLst/>
                <a:gdLst/>
                <a:ahLst/>
                <a:cxnLst/>
                <a:rect l="l" t="t" r="r" b="b"/>
                <a:pathLst>
                  <a:path w="4013" h="18116" extrusionOk="0">
                    <a:moveTo>
                      <a:pt x="882" y="0"/>
                    </a:moveTo>
                    <a:lnTo>
                      <a:pt x="882" y="0"/>
                    </a:lnTo>
                    <a:cubicBezTo>
                      <a:pt x="1125" y="3799"/>
                      <a:pt x="1156" y="7629"/>
                      <a:pt x="761" y="11429"/>
                    </a:cubicBezTo>
                    <a:cubicBezTo>
                      <a:pt x="669" y="12888"/>
                      <a:pt x="1" y="14985"/>
                      <a:pt x="1490" y="16019"/>
                    </a:cubicBezTo>
                    <a:cubicBezTo>
                      <a:pt x="2223" y="16429"/>
                      <a:pt x="2984" y="16472"/>
                      <a:pt x="3692" y="16638"/>
                    </a:cubicBezTo>
                    <a:lnTo>
                      <a:pt x="3692" y="16638"/>
                    </a:lnTo>
                    <a:cubicBezTo>
                      <a:pt x="3781" y="17131"/>
                      <a:pt x="3897" y="17623"/>
                      <a:pt x="4013" y="18116"/>
                    </a:cubicBezTo>
                    <a:cubicBezTo>
                      <a:pt x="3983" y="17569"/>
                      <a:pt x="3952" y="17022"/>
                      <a:pt x="3922" y="16444"/>
                    </a:cubicBezTo>
                    <a:cubicBezTo>
                      <a:pt x="3223" y="16170"/>
                      <a:pt x="2372" y="16019"/>
                      <a:pt x="1764" y="15593"/>
                    </a:cubicBezTo>
                    <a:cubicBezTo>
                      <a:pt x="669" y="14651"/>
                      <a:pt x="1429" y="12827"/>
                      <a:pt x="1490" y="11520"/>
                    </a:cubicBezTo>
                    <a:cubicBezTo>
                      <a:pt x="1946" y="7690"/>
                      <a:pt x="1794" y="3739"/>
                      <a:pt x="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6"/>
              <p:cNvSpPr/>
              <p:nvPr/>
            </p:nvSpPr>
            <p:spPr>
              <a:xfrm>
                <a:off x="6923803" y="2730348"/>
                <a:ext cx="47192" cy="65621"/>
              </a:xfrm>
              <a:custGeom>
                <a:avLst/>
                <a:gdLst/>
                <a:ahLst/>
                <a:cxnLst/>
                <a:rect l="l" t="t" r="r" b="b"/>
                <a:pathLst>
                  <a:path w="3557" h="4946" extrusionOk="0">
                    <a:moveTo>
                      <a:pt x="1720" y="1"/>
                    </a:moveTo>
                    <a:cubicBezTo>
                      <a:pt x="1694" y="1"/>
                      <a:pt x="1668" y="1"/>
                      <a:pt x="1642" y="3"/>
                    </a:cubicBezTo>
                    <a:cubicBezTo>
                      <a:pt x="487" y="64"/>
                      <a:pt x="0" y="1249"/>
                      <a:pt x="91" y="2465"/>
                    </a:cubicBezTo>
                    <a:lnTo>
                      <a:pt x="61" y="2465"/>
                    </a:lnTo>
                    <a:cubicBezTo>
                      <a:pt x="131" y="3465"/>
                      <a:pt x="913" y="4946"/>
                      <a:pt x="1943" y="4946"/>
                    </a:cubicBezTo>
                    <a:cubicBezTo>
                      <a:pt x="2259" y="4946"/>
                      <a:pt x="2599" y="4806"/>
                      <a:pt x="2949" y="4471"/>
                    </a:cubicBezTo>
                    <a:cubicBezTo>
                      <a:pt x="3557" y="3894"/>
                      <a:pt x="3526" y="2830"/>
                      <a:pt x="3465" y="2070"/>
                    </a:cubicBezTo>
                    <a:cubicBezTo>
                      <a:pt x="3435" y="1553"/>
                      <a:pt x="3253" y="1067"/>
                      <a:pt x="2949" y="641"/>
                    </a:cubicBezTo>
                    <a:cubicBezTo>
                      <a:pt x="2660" y="266"/>
                      <a:pt x="2207" y="1"/>
                      <a:pt x="17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6"/>
              <p:cNvSpPr/>
              <p:nvPr/>
            </p:nvSpPr>
            <p:spPr>
              <a:xfrm>
                <a:off x="6612070" y="2757679"/>
                <a:ext cx="48400" cy="63604"/>
              </a:xfrm>
              <a:custGeom>
                <a:avLst/>
                <a:gdLst/>
                <a:ahLst/>
                <a:cxnLst/>
                <a:rect l="l" t="t" r="r" b="b"/>
                <a:pathLst>
                  <a:path w="3648" h="4794" extrusionOk="0">
                    <a:moveTo>
                      <a:pt x="1508" y="0"/>
                    </a:moveTo>
                    <a:cubicBezTo>
                      <a:pt x="1346" y="0"/>
                      <a:pt x="1186" y="32"/>
                      <a:pt x="1034" y="101"/>
                    </a:cubicBezTo>
                    <a:cubicBezTo>
                      <a:pt x="274" y="435"/>
                      <a:pt x="0" y="1438"/>
                      <a:pt x="61" y="2411"/>
                    </a:cubicBezTo>
                    <a:cubicBezTo>
                      <a:pt x="152" y="3323"/>
                      <a:pt x="426" y="4204"/>
                      <a:pt x="1277" y="4660"/>
                    </a:cubicBezTo>
                    <a:cubicBezTo>
                      <a:pt x="1441" y="4752"/>
                      <a:pt x="1622" y="4794"/>
                      <a:pt x="1805" y="4794"/>
                    </a:cubicBezTo>
                    <a:cubicBezTo>
                      <a:pt x="2232" y="4794"/>
                      <a:pt x="2672" y="4566"/>
                      <a:pt x="2949" y="4204"/>
                    </a:cubicBezTo>
                    <a:cubicBezTo>
                      <a:pt x="3648" y="3293"/>
                      <a:pt x="3465" y="1773"/>
                      <a:pt x="2918" y="830"/>
                    </a:cubicBezTo>
                    <a:cubicBezTo>
                      <a:pt x="2613" y="361"/>
                      <a:pt x="2054" y="0"/>
                      <a:pt x="15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6"/>
              <p:cNvSpPr/>
              <p:nvPr/>
            </p:nvSpPr>
            <p:spPr>
              <a:xfrm>
                <a:off x="6704014" y="2967107"/>
                <a:ext cx="209308" cy="85589"/>
              </a:xfrm>
              <a:custGeom>
                <a:avLst/>
                <a:gdLst/>
                <a:ahLst/>
                <a:cxnLst/>
                <a:rect l="l" t="t" r="r" b="b"/>
                <a:pathLst>
                  <a:path w="15776" h="6451" extrusionOk="0">
                    <a:moveTo>
                      <a:pt x="15746" y="0"/>
                    </a:moveTo>
                    <a:cubicBezTo>
                      <a:pt x="13071" y="31"/>
                      <a:pt x="10366" y="31"/>
                      <a:pt x="7721" y="426"/>
                    </a:cubicBezTo>
                    <a:cubicBezTo>
                      <a:pt x="5077" y="821"/>
                      <a:pt x="2463" y="1246"/>
                      <a:pt x="1" y="2341"/>
                    </a:cubicBezTo>
                    <a:cubicBezTo>
                      <a:pt x="1095" y="3526"/>
                      <a:pt x="2371" y="4529"/>
                      <a:pt x="3800" y="5289"/>
                    </a:cubicBezTo>
                    <a:cubicBezTo>
                      <a:pt x="5221" y="6042"/>
                      <a:pt x="6724" y="6450"/>
                      <a:pt x="8172" y="6450"/>
                    </a:cubicBezTo>
                    <a:cubicBezTo>
                      <a:pt x="10349" y="6450"/>
                      <a:pt x="12401" y="5528"/>
                      <a:pt x="13861" y="3465"/>
                    </a:cubicBezTo>
                    <a:cubicBezTo>
                      <a:pt x="14591" y="2432"/>
                      <a:pt x="15350" y="1155"/>
                      <a:pt x="157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6704412" y="2966563"/>
                <a:ext cx="208910" cy="41992"/>
              </a:xfrm>
              <a:custGeom>
                <a:avLst/>
                <a:gdLst/>
                <a:ahLst/>
                <a:cxnLst/>
                <a:rect l="l" t="t" r="r" b="b"/>
                <a:pathLst>
                  <a:path w="15746" h="3165" extrusionOk="0">
                    <a:moveTo>
                      <a:pt x="14364" y="0"/>
                    </a:moveTo>
                    <a:cubicBezTo>
                      <a:pt x="13536" y="0"/>
                      <a:pt x="12686" y="82"/>
                      <a:pt x="11886" y="102"/>
                    </a:cubicBezTo>
                    <a:cubicBezTo>
                      <a:pt x="10487" y="163"/>
                      <a:pt x="9089" y="254"/>
                      <a:pt x="7691" y="467"/>
                    </a:cubicBezTo>
                    <a:cubicBezTo>
                      <a:pt x="5168" y="862"/>
                      <a:pt x="2372" y="1287"/>
                      <a:pt x="1" y="2382"/>
                    </a:cubicBezTo>
                    <a:cubicBezTo>
                      <a:pt x="335" y="2959"/>
                      <a:pt x="1399" y="3020"/>
                      <a:pt x="2007" y="3081"/>
                    </a:cubicBezTo>
                    <a:cubicBezTo>
                      <a:pt x="2680" y="3138"/>
                      <a:pt x="3355" y="3164"/>
                      <a:pt x="4030" y="3164"/>
                    </a:cubicBezTo>
                    <a:cubicBezTo>
                      <a:pt x="6584" y="3164"/>
                      <a:pt x="9142" y="2783"/>
                      <a:pt x="11643" y="2230"/>
                    </a:cubicBezTo>
                    <a:cubicBezTo>
                      <a:pt x="13071" y="1895"/>
                      <a:pt x="14895" y="1439"/>
                      <a:pt x="15746" y="102"/>
                    </a:cubicBezTo>
                    <a:cubicBezTo>
                      <a:pt x="15746" y="102"/>
                      <a:pt x="15716" y="102"/>
                      <a:pt x="15716" y="72"/>
                    </a:cubicBezTo>
                    <a:lnTo>
                      <a:pt x="15716" y="102"/>
                    </a:lnTo>
                    <a:cubicBezTo>
                      <a:pt x="15280" y="26"/>
                      <a:pt x="14826" y="0"/>
                      <a:pt x="143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6"/>
              <p:cNvSpPr/>
              <p:nvPr/>
            </p:nvSpPr>
            <p:spPr>
              <a:xfrm>
                <a:off x="6704014" y="2967107"/>
                <a:ext cx="209308" cy="95181"/>
              </a:xfrm>
              <a:custGeom>
                <a:avLst/>
                <a:gdLst/>
                <a:ahLst/>
                <a:cxnLst/>
                <a:rect l="l" t="t" r="r" b="b"/>
                <a:pathLst>
                  <a:path w="15776" h="7174" fill="none" extrusionOk="0">
                    <a:moveTo>
                      <a:pt x="15746" y="0"/>
                    </a:moveTo>
                    <a:cubicBezTo>
                      <a:pt x="13071" y="31"/>
                      <a:pt x="10366" y="31"/>
                      <a:pt x="7721" y="426"/>
                    </a:cubicBezTo>
                    <a:cubicBezTo>
                      <a:pt x="5077" y="821"/>
                      <a:pt x="2463" y="1246"/>
                      <a:pt x="1" y="2341"/>
                    </a:cubicBezTo>
                    <a:cubicBezTo>
                      <a:pt x="1095" y="3526"/>
                      <a:pt x="2371" y="4529"/>
                      <a:pt x="3800" y="5289"/>
                    </a:cubicBezTo>
                    <a:cubicBezTo>
                      <a:pt x="7356" y="7173"/>
                      <a:pt x="11429" y="6900"/>
                      <a:pt x="13861" y="3465"/>
                    </a:cubicBezTo>
                    <a:cubicBezTo>
                      <a:pt x="14591" y="2432"/>
                      <a:pt x="15350" y="1155"/>
                      <a:pt x="15776" y="0"/>
                    </a:cubicBezTo>
                    <a:lnTo>
                      <a:pt x="15746" y="0"/>
                    </a:lnTo>
                    <a:close/>
                  </a:path>
                </a:pathLst>
              </a:custGeom>
              <a:solidFill>
                <a:schemeClr val="accent3"/>
              </a:solidFill>
              <a:ln w="19000" cap="flat" cmpd="sng">
                <a:solidFill>
                  <a:srgbClr val="E6C0B8"/>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6"/>
              <p:cNvSpPr/>
              <p:nvPr/>
            </p:nvSpPr>
            <p:spPr>
              <a:xfrm>
                <a:off x="6855648" y="2594608"/>
                <a:ext cx="178660" cy="71167"/>
              </a:xfrm>
              <a:custGeom>
                <a:avLst/>
                <a:gdLst/>
                <a:ahLst/>
                <a:cxnLst/>
                <a:rect l="l" t="t" r="r" b="b"/>
                <a:pathLst>
                  <a:path w="13466" h="5364" extrusionOk="0">
                    <a:moveTo>
                      <a:pt x="5201" y="0"/>
                    </a:moveTo>
                    <a:cubicBezTo>
                      <a:pt x="4401" y="0"/>
                      <a:pt x="3349" y="450"/>
                      <a:pt x="3010" y="811"/>
                    </a:cubicBezTo>
                    <a:cubicBezTo>
                      <a:pt x="3162" y="599"/>
                      <a:pt x="3283" y="386"/>
                      <a:pt x="3374" y="143"/>
                    </a:cubicBezTo>
                    <a:cubicBezTo>
                      <a:pt x="3328" y="119"/>
                      <a:pt x="3281" y="109"/>
                      <a:pt x="3237" y="109"/>
                    </a:cubicBezTo>
                    <a:cubicBezTo>
                      <a:pt x="3164" y="109"/>
                      <a:pt x="3096" y="135"/>
                      <a:pt x="3040" y="173"/>
                    </a:cubicBezTo>
                    <a:cubicBezTo>
                      <a:pt x="2493" y="477"/>
                      <a:pt x="2006" y="842"/>
                      <a:pt x="1551" y="1298"/>
                    </a:cubicBezTo>
                    <a:cubicBezTo>
                      <a:pt x="547" y="2301"/>
                      <a:pt x="0" y="4246"/>
                      <a:pt x="1855" y="4702"/>
                    </a:cubicBezTo>
                    <a:cubicBezTo>
                      <a:pt x="2076" y="4757"/>
                      <a:pt x="2301" y="4779"/>
                      <a:pt x="2526" y="4779"/>
                    </a:cubicBezTo>
                    <a:cubicBezTo>
                      <a:pt x="3043" y="4779"/>
                      <a:pt x="3566" y="4665"/>
                      <a:pt x="4073" y="4580"/>
                    </a:cubicBezTo>
                    <a:cubicBezTo>
                      <a:pt x="5373" y="4307"/>
                      <a:pt x="6587" y="4221"/>
                      <a:pt x="7843" y="4221"/>
                    </a:cubicBezTo>
                    <a:cubicBezTo>
                      <a:pt x="8262" y="4221"/>
                      <a:pt x="8686" y="4231"/>
                      <a:pt x="9119" y="4246"/>
                    </a:cubicBezTo>
                    <a:cubicBezTo>
                      <a:pt x="10548" y="4337"/>
                      <a:pt x="11855" y="5067"/>
                      <a:pt x="13253" y="5340"/>
                    </a:cubicBezTo>
                    <a:cubicBezTo>
                      <a:pt x="13283" y="5355"/>
                      <a:pt x="13306" y="5363"/>
                      <a:pt x="13325" y="5363"/>
                    </a:cubicBezTo>
                    <a:cubicBezTo>
                      <a:pt x="13344" y="5363"/>
                      <a:pt x="13359" y="5355"/>
                      <a:pt x="13374" y="5340"/>
                    </a:cubicBezTo>
                    <a:cubicBezTo>
                      <a:pt x="13466" y="5310"/>
                      <a:pt x="13466" y="5219"/>
                      <a:pt x="13466" y="5127"/>
                    </a:cubicBezTo>
                    <a:cubicBezTo>
                      <a:pt x="13435" y="3699"/>
                      <a:pt x="11915" y="2483"/>
                      <a:pt x="10760" y="1754"/>
                    </a:cubicBezTo>
                    <a:cubicBezTo>
                      <a:pt x="9887" y="1210"/>
                      <a:pt x="8839" y="914"/>
                      <a:pt x="7801" y="914"/>
                    </a:cubicBezTo>
                    <a:cubicBezTo>
                      <a:pt x="7213" y="914"/>
                      <a:pt x="6628" y="1009"/>
                      <a:pt x="6080" y="1206"/>
                    </a:cubicBezTo>
                    <a:cubicBezTo>
                      <a:pt x="6262" y="933"/>
                      <a:pt x="6262" y="538"/>
                      <a:pt x="6019" y="295"/>
                    </a:cubicBezTo>
                    <a:cubicBezTo>
                      <a:pt x="5845" y="84"/>
                      <a:pt x="5546" y="0"/>
                      <a:pt x="5201" y="0"/>
                    </a:cubicBezTo>
                    <a:close/>
                  </a:path>
                </a:pathLst>
              </a:custGeom>
              <a:solidFill>
                <a:srgbClr val="DA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6"/>
              <p:cNvSpPr/>
              <p:nvPr/>
            </p:nvSpPr>
            <p:spPr>
              <a:xfrm>
                <a:off x="6526176" y="2622775"/>
                <a:ext cx="160112" cy="88707"/>
              </a:xfrm>
              <a:custGeom>
                <a:avLst/>
                <a:gdLst/>
                <a:ahLst/>
                <a:cxnLst/>
                <a:rect l="l" t="t" r="r" b="b"/>
                <a:pathLst>
                  <a:path w="12068" h="6686" extrusionOk="0">
                    <a:moveTo>
                      <a:pt x="6831" y="0"/>
                    </a:moveTo>
                    <a:cubicBezTo>
                      <a:pt x="6516" y="0"/>
                      <a:pt x="6202" y="39"/>
                      <a:pt x="5897" y="117"/>
                    </a:cubicBezTo>
                    <a:cubicBezTo>
                      <a:pt x="5623" y="178"/>
                      <a:pt x="5350" y="330"/>
                      <a:pt x="5259" y="603"/>
                    </a:cubicBezTo>
                    <a:cubicBezTo>
                      <a:pt x="5593" y="907"/>
                      <a:pt x="5958" y="1181"/>
                      <a:pt x="6353" y="1363"/>
                    </a:cubicBezTo>
                    <a:cubicBezTo>
                      <a:pt x="6004" y="1273"/>
                      <a:pt x="5647" y="1229"/>
                      <a:pt x="5293" y="1229"/>
                    </a:cubicBezTo>
                    <a:cubicBezTo>
                      <a:pt x="4689" y="1229"/>
                      <a:pt x="4093" y="1357"/>
                      <a:pt x="3556" y="1606"/>
                    </a:cubicBezTo>
                    <a:cubicBezTo>
                      <a:pt x="3496" y="1637"/>
                      <a:pt x="3404" y="1667"/>
                      <a:pt x="3404" y="1728"/>
                    </a:cubicBezTo>
                    <a:cubicBezTo>
                      <a:pt x="3336" y="1865"/>
                      <a:pt x="3490" y="1933"/>
                      <a:pt x="3661" y="1933"/>
                    </a:cubicBezTo>
                    <a:cubicBezTo>
                      <a:pt x="3718" y="1933"/>
                      <a:pt x="3777" y="1925"/>
                      <a:pt x="3830" y="1910"/>
                    </a:cubicBezTo>
                    <a:lnTo>
                      <a:pt x="3830" y="1910"/>
                    </a:lnTo>
                    <a:cubicBezTo>
                      <a:pt x="2219" y="2457"/>
                      <a:pt x="851" y="4220"/>
                      <a:pt x="213" y="5770"/>
                    </a:cubicBezTo>
                    <a:cubicBezTo>
                      <a:pt x="91" y="6044"/>
                      <a:pt x="0" y="6378"/>
                      <a:pt x="213" y="6591"/>
                    </a:cubicBezTo>
                    <a:cubicBezTo>
                      <a:pt x="299" y="6658"/>
                      <a:pt x="397" y="6686"/>
                      <a:pt x="500" y="6686"/>
                    </a:cubicBezTo>
                    <a:cubicBezTo>
                      <a:pt x="723" y="6686"/>
                      <a:pt x="968" y="6554"/>
                      <a:pt x="1155" y="6409"/>
                    </a:cubicBezTo>
                    <a:cubicBezTo>
                      <a:pt x="3340" y="4896"/>
                      <a:pt x="5989" y="4081"/>
                      <a:pt x="8627" y="4081"/>
                    </a:cubicBezTo>
                    <a:cubicBezTo>
                      <a:pt x="8852" y="4081"/>
                      <a:pt x="9077" y="4087"/>
                      <a:pt x="9301" y="4099"/>
                    </a:cubicBezTo>
                    <a:cubicBezTo>
                      <a:pt x="9607" y="4118"/>
                      <a:pt x="9958" y="4152"/>
                      <a:pt x="10302" y="4152"/>
                    </a:cubicBezTo>
                    <a:cubicBezTo>
                      <a:pt x="11052" y="4152"/>
                      <a:pt x="11769" y="3990"/>
                      <a:pt x="11915" y="3156"/>
                    </a:cubicBezTo>
                    <a:cubicBezTo>
                      <a:pt x="12067" y="2184"/>
                      <a:pt x="11398" y="846"/>
                      <a:pt x="10456" y="299"/>
                    </a:cubicBezTo>
                    <a:cubicBezTo>
                      <a:pt x="10152" y="147"/>
                      <a:pt x="9848" y="56"/>
                      <a:pt x="9514" y="56"/>
                    </a:cubicBezTo>
                    <a:cubicBezTo>
                      <a:pt x="9332" y="86"/>
                      <a:pt x="9149" y="117"/>
                      <a:pt x="9028" y="238"/>
                    </a:cubicBezTo>
                    <a:cubicBezTo>
                      <a:pt x="8936" y="360"/>
                      <a:pt x="8906" y="573"/>
                      <a:pt x="9028" y="694"/>
                    </a:cubicBezTo>
                    <a:cubicBezTo>
                      <a:pt x="8399" y="239"/>
                      <a:pt x="7615" y="0"/>
                      <a:pt x="6831" y="0"/>
                    </a:cubicBezTo>
                    <a:close/>
                  </a:path>
                </a:pathLst>
              </a:custGeom>
              <a:solidFill>
                <a:srgbClr val="DA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6466486" y="2352994"/>
                <a:ext cx="650094" cy="502175"/>
              </a:xfrm>
              <a:custGeom>
                <a:avLst/>
                <a:gdLst/>
                <a:ahLst/>
                <a:cxnLst/>
                <a:rect l="l" t="t" r="r" b="b"/>
                <a:pathLst>
                  <a:path w="48999" h="37850" extrusionOk="0">
                    <a:moveTo>
                      <a:pt x="25527" y="1"/>
                    </a:moveTo>
                    <a:cubicBezTo>
                      <a:pt x="24161" y="1"/>
                      <a:pt x="22770" y="110"/>
                      <a:pt x="21338" y="329"/>
                    </a:cubicBezTo>
                    <a:cubicBezTo>
                      <a:pt x="16931" y="1028"/>
                      <a:pt x="12676" y="2700"/>
                      <a:pt x="8998" y="5223"/>
                    </a:cubicBezTo>
                    <a:cubicBezTo>
                      <a:pt x="4347" y="8414"/>
                      <a:pt x="1" y="14129"/>
                      <a:pt x="791" y="20086"/>
                    </a:cubicBezTo>
                    <a:cubicBezTo>
                      <a:pt x="1216" y="23338"/>
                      <a:pt x="1581" y="26652"/>
                      <a:pt x="2067" y="29934"/>
                    </a:cubicBezTo>
                    <a:cubicBezTo>
                      <a:pt x="2463" y="32488"/>
                      <a:pt x="2675" y="35041"/>
                      <a:pt x="3131" y="37564"/>
                    </a:cubicBezTo>
                    <a:cubicBezTo>
                      <a:pt x="3158" y="37695"/>
                      <a:pt x="3229" y="37849"/>
                      <a:pt x="3346" y="37849"/>
                    </a:cubicBezTo>
                    <a:cubicBezTo>
                      <a:pt x="3365" y="37849"/>
                      <a:pt x="3384" y="37845"/>
                      <a:pt x="3405" y="37837"/>
                    </a:cubicBezTo>
                    <a:cubicBezTo>
                      <a:pt x="3435" y="37807"/>
                      <a:pt x="3466" y="37746"/>
                      <a:pt x="3496" y="37716"/>
                    </a:cubicBezTo>
                    <a:cubicBezTo>
                      <a:pt x="5229" y="34038"/>
                      <a:pt x="3982" y="29387"/>
                      <a:pt x="3587" y="25527"/>
                    </a:cubicBezTo>
                    <a:cubicBezTo>
                      <a:pt x="3466" y="24159"/>
                      <a:pt x="3922" y="23703"/>
                      <a:pt x="4864" y="22670"/>
                    </a:cubicBezTo>
                    <a:cubicBezTo>
                      <a:pt x="6779" y="20633"/>
                      <a:pt x="7843" y="17806"/>
                      <a:pt x="7751" y="15040"/>
                    </a:cubicBezTo>
                    <a:cubicBezTo>
                      <a:pt x="7721" y="14372"/>
                      <a:pt x="7660" y="13733"/>
                      <a:pt x="7782" y="13095"/>
                    </a:cubicBezTo>
                    <a:cubicBezTo>
                      <a:pt x="7903" y="12457"/>
                      <a:pt x="8238" y="11849"/>
                      <a:pt x="8572" y="11302"/>
                    </a:cubicBezTo>
                    <a:cubicBezTo>
                      <a:pt x="9636" y="9600"/>
                      <a:pt x="10943" y="8019"/>
                      <a:pt x="12432" y="6651"/>
                    </a:cubicBezTo>
                    <a:lnTo>
                      <a:pt x="12432" y="6651"/>
                    </a:lnTo>
                    <a:cubicBezTo>
                      <a:pt x="11703" y="8597"/>
                      <a:pt x="12159" y="11332"/>
                      <a:pt x="13162" y="13095"/>
                    </a:cubicBezTo>
                    <a:cubicBezTo>
                      <a:pt x="14195" y="14919"/>
                      <a:pt x="16171" y="16560"/>
                      <a:pt x="18329" y="16743"/>
                    </a:cubicBezTo>
                    <a:cubicBezTo>
                      <a:pt x="17934" y="14980"/>
                      <a:pt x="17691" y="13186"/>
                      <a:pt x="17630" y="11393"/>
                    </a:cubicBezTo>
                    <a:lnTo>
                      <a:pt x="17630" y="11393"/>
                    </a:lnTo>
                    <a:cubicBezTo>
                      <a:pt x="18056" y="13247"/>
                      <a:pt x="18907" y="15010"/>
                      <a:pt x="20092" y="16530"/>
                    </a:cubicBezTo>
                    <a:cubicBezTo>
                      <a:pt x="20885" y="17527"/>
                      <a:pt x="22043" y="18459"/>
                      <a:pt x="23259" y="18459"/>
                    </a:cubicBezTo>
                    <a:cubicBezTo>
                      <a:pt x="23489" y="18459"/>
                      <a:pt x="23720" y="18426"/>
                      <a:pt x="23952" y="18354"/>
                    </a:cubicBezTo>
                    <a:cubicBezTo>
                      <a:pt x="21217" y="14585"/>
                      <a:pt x="19150" y="10056"/>
                      <a:pt x="19454" y="5405"/>
                    </a:cubicBezTo>
                    <a:lnTo>
                      <a:pt x="19454" y="5405"/>
                    </a:lnTo>
                    <a:cubicBezTo>
                      <a:pt x="20062" y="7989"/>
                      <a:pt x="20791" y="10603"/>
                      <a:pt x="22220" y="12822"/>
                    </a:cubicBezTo>
                    <a:cubicBezTo>
                      <a:pt x="23679" y="15040"/>
                      <a:pt x="25989" y="16834"/>
                      <a:pt x="28633" y="17016"/>
                    </a:cubicBezTo>
                    <a:cubicBezTo>
                      <a:pt x="29697" y="13885"/>
                      <a:pt x="28603" y="10481"/>
                      <a:pt x="27509" y="7381"/>
                    </a:cubicBezTo>
                    <a:lnTo>
                      <a:pt x="27509" y="7381"/>
                    </a:lnTo>
                    <a:cubicBezTo>
                      <a:pt x="28451" y="8931"/>
                      <a:pt x="29393" y="10512"/>
                      <a:pt x="30822" y="11606"/>
                    </a:cubicBezTo>
                    <a:cubicBezTo>
                      <a:pt x="31558" y="12165"/>
                      <a:pt x="32407" y="12610"/>
                      <a:pt x="33316" y="12610"/>
                    </a:cubicBezTo>
                    <a:cubicBezTo>
                      <a:pt x="33346" y="12610"/>
                      <a:pt x="33376" y="12610"/>
                      <a:pt x="33405" y="12609"/>
                    </a:cubicBezTo>
                    <a:cubicBezTo>
                      <a:pt x="36506" y="12487"/>
                      <a:pt x="35928" y="8353"/>
                      <a:pt x="35776" y="6226"/>
                    </a:cubicBezTo>
                    <a:lnTo>
                      <a:pt x="35776" y="6226"/>
                    </a:lnTo>
                    <a:cubicBezTo>
                      <a:pt x="35867" y="7442"/>
                      <a:pt x="36080" y="8657"/>
                      <a:pt x="36415" y="9873"/>
                    </a:cubicBezTo>
                    <a:cubicBezTo>
                      <a:pt x="36506" y="10208"/>
                      <a:pt x="36627" y="10572"/>
                      <a:pt x="36931" y="10755"/>
                    </a:cubicBezTo>
                    <a:cubicBezTo>
                      <a:pt x="37011" y="10808"/>
                      <a:pt x="37112" y="10833"/>
                      <a:pt x="37214" y="10833"/>
                    </a:cubicBezTo>
                    <a:cubicBezTo>
                      <a:pt x="37463" y="10833"/>
                      <a:pt x="37722" y="10687"/>
                      <a:pt x="37722" y="10451"/>
                    </a:cubicBezTo>
                    <a:cubicBezTo>
                      <a:pt x="37904" y="11819"/>
                      <a:pt x="38329" y="13217"/>
                      <a:pt x="39302" y="14189"/>
                    </a:cubicBezTo>
                    <a:cubicBezTo>
                      <a:pt x="39952" y="14860"/>
                      <a:pt x="40888" y="15286"/>
                      <a:pt x="41791" y="15286"/>
                    </a:cubicBezTo>
                    <a:cubicBezTo>
                      <a:pt x="42238" y="15286"/>
                      <a:pt x="42678" y="15181"/>
                      <a:pt x="43071" y="14949"/>
                    </a:cubicBezTo>
                    <a:lnTo>
                      <a:pt x="43071" y="14949"/>
                    </a:lnTo>
                    <a:cubicBezTo>
                      <a:pt x="42494" y="16469"/>
                      <a:pt x="43527" y="18384"/>
                      <a:pt x="45077" y="18688"/>
                    </a:cubicBezTo>
                    <a:cubicBezTo>
                      <a:pt x="45351" y="18718"/>
                      <a:pt x="45655" y="18779"/>
                      <a:pt x="45807" y="18992"/>
                    </a:cubicBezTo>
                    <a:cubicBezTo>
                      <a:pt x="45868" y="19083"/>
                      <a:pt x="45898" y="19205"/>
                      <a:pt x="45898" y="19326"/>
                    </a:cubicBezTo>
                    <a:lnTo>
                      <a:pt x="45898" y="19296"/>
                    </a:lnTo>
                    <a:cubicBezTo>
                      <a:pt x="46415" y="21940"/>
                      <a:pt x="46476" y="24615"/>
                      <a:pt x="46536" y="27259"/>
                    </a:cubicBezTo>
                    <a:cubicBezTo>
                      <a:pt x="46567" y="28475"/>
                      <a:pt x="46658" y="29722"/>
                      <a:pt x="46506" y="30907"/>
                    </a:cubicBezTo>
                    <a:cubicBezTo>
                      <a:pt x="46324" y="32579"/>
                      <a:pt x="46445" y="33977"/>
                      <a:pt x="47691" y="35193"/>
                    </a:cubicBezTo>
                    <a:cubicBezTo>
                      <a:pt x="48178" y="32579"/>
                      <a:pt x="48360" y="29904"/>
                      <a:pt x="48542" y="27229"/>
                    </a:cubicBezTo>
                    <a:cubicBezTo>
                      <a:pt x="48755" y="24524"/>
                      <a:pt x="48998" y="21697"/>
                      <a:pt x="48816" y="18992"/>
                    </a:cubicBezTo>
                    <a:cubicBezTo>
                      <a:pt x="48634" y="16560"/>
                      <a:pt x="48664" y="14341"/>
                      <a:pt x="47539" y="12092"/>
                    </a:cubicBezTo>
                    <a:cubicBezTo>
                      <a:pt x="46536" y="10147"/>
                      <a:pt x="45077" y="8475"/>
                      <a:pt x="43436" y="7016"/>
                    </a:cubicBezTo>
                    <a:cubicBezTo>
                      <a:pt x="40944" y="4767"/>
                      <a:pt x="38026" y="3004"/>
                      <a:pt x="34895" y="1788"/>
                    </a:cubicBezTo>
                    <a:cubicBezTo>
                      <a:pt x="31767" y="596"/>
                      <a:pt x="28714" y="1"/>
                      <a:pt x="25527" y="1"/>
                    </a:cubicBezTo>
                    <a:close/>
                  </a:path>
                </a:pathLst>
              </a:custGeom>
              <a:solidFill>
                <a:srgbClr val="DA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a:off x="6466486" y="2352994"/>
                <a:ext cx="650094" cy="502175"/>
              </a:xfrm>
              <a:custGeom>
                <a:avLst/>
                <a:gdLst/>
                <a:ahLst/>
                <a:cxnLst/>
                <a:rect l="l" t="t" r="r" b="b"/>
                <a:pathLst>
                  <a:path w="48999" h="37850" extrusionOk="0">
                    <a:moveTo>
                      <a:pt x="25527" y="1"/>
                    </a:moveTo>
                    <a:cubicBezTo>
                      <a:pt x="24161" y="1"/>
                      <a:pt x="22770" y="110"/>
                      <a:pt x="21338" y="329"/>
                    </a:cubicBezTo>
                    <a:cubicBezTo>
                      <a:pt x="16931" y="1028"/>
                      <a:pt x="12676" y="2700"/>
                      <a:pt x="8998" y="5223"/>
                    </a:cubicBezTo>
                    <a:cubicBezTo>
                      <a:pt x="4347" y="8414"/>
                      <a:pt x="1" y="14129"/>
                      <a:pt x="791" y="20086"/>
                    </a:cubicBezTo>
                    <a:cubicBezTo>
                      <a:pt x="1216" y="23338"/>
                      <a:pt x="1581" y="26652"/>
                      <a:pt x="2067" y="29934"/>
                    </a:cubicBezTo>
                    <a:cubicBezTo>
                      <a:pt x="2463" y="32488"/>
                      <a:pt x="2675" y="35041"/>
                      <a:pt x="3131" y="37564"/>
                    </a:cubicBezTo>
                    <a:cubicBezTo>
                      <a:pt x="3158" y="37695"/>
                      <a:pt x="3229" y="37849"/>
                      <a:pt x="3346" y="37849"/>
                    </a:cubicBezTo>
                    <a:cubicBezTo>
                      <a:pt x="3365" y="37849"/>
                      <a:pt x="3384" y="37845"/>
                      <a:pt x="3405" y="37837"/>
                    </a:cubicBezTo>
                    <a:cubicBezTo>
                      <a:pt x="3435" y="37807"/>
                      <a:pt x="3466" y="37776"/>
                      <a:pt x="3496" y="37716"/>
                    </a:cubicBezTo>
                    <a:cubicBezTo>
                      <a:pt x="6110" y="32153"/>
                      <a:pt x="2432" y="26165"/>
                      <a:pt x="2250" y="20481"/>
                    </a:cubicBezTo>
                    <a:cubicBezTo>
                      <a:pt x="3587" y="20208"/>
                      <a:pt x="3982" y="18536"/>
                      <a:pt x="4226" y="17199"/>
                    </a:cubicBezTo>
                    <a:cubicBezTo>
                      <a:pt x="5350" y="11727"/>
                      <a:pt x="8967" y="6803"/>
                      <a:pt x="13861" y="4128"/>
                    </a:cubicBezTo>
                    <a:lnTo>
                      <a:pt x="13861" y="4128"/>
                    </a:lnTo>
                    <a:cubicBezTo>
                      <a:pt x="13283" y="6560"/>
                      <a:pt x="13739" y="9205"/>
                      <a:pt x="15077" y="11302"/>
                    </a:cubicBezTo>
                    <a:cubicBezTo>
                      <a:pt x="15442" y="9478"/>
                      <a:pt x="15867" y="7685"/>
                      <a:pt x="16353" y="5891"/>
                    </a:cubicBezTo>
                    <a:lnTo>
                      <a:pt x="16353" y="5891"/>
                    </a:lnTo>
                    <a:cubicBezTo>
                      <a:pt x="16293" y="7016"/>
                      <a:pt x="16809" y="8171"/>
                      <a:pt x="17691" y="8870"/>
                    </a:cubicBezTo>
                    <a:cubicBezTo>
                      <a:pt x="17630" y="6347"/>
                      <a:pt x="18663" y="3855"/>
                      <a:pt x="20426" y="2092"/>
                    </a:cubicBezTo>
                    <a:cubicBezTo>
                      <a:pt x="20974" y="5040"/>
                      <a:pt x="22645" y="7776"/>
                      <a:pt x="25077" y="9569"/>
                    </a:cubicBezTo>
                    <a:cubicBezTo>
                      <a:pt x="25289" y="9743"/>
                      <a:pt x="25588" y="9892"/>
                      <a:pt x="25855" y="9892"/>
                    </a:cubicBezTo>
                    <a:cubicBezTo>
                      <a:pt x="26008" y="9892"/>
                      <a:pt x="26152" y="9843"/>
                      <a:pt x="26262" y="9721"/>
                    </a:cubicBezTo>
                    <a:cubicBezTo>
                      <a:pt x="26475" y="9478"/>
                      <a:pt x="26384" y="9113"/>
                      <a:pt x="26293" y="8809"/>
                    </a:cubicBezTo>
                    <a:cubicBezTo>
                      <a:pt x="25715" y="6803"/>
                      <a:pt x="25654" y="4676"/>
                      <a:pt x="26110" y="2639"/>
                    </a:cubicBezTo>
                    <a:lnTo>
                      <a:pt x="26110" y="2639"/>
                    </a:lnTo>
                    <a:cubicBezTo>
                      <a:pt x="27022" y="4645"/>
                      <a:pt x="29059" y="6104"/>
                      <a:pt x="31247" y="6317"/>
                    </a:cubicBezTo>
                    <a:cubicBezTo>
                      <a:pt x="31521" y="6317"/>
                      <a:pt x="31825" y="6317"/>
                      <a:pt x="32038" y="6135"/>
                    </a:cubicBezTo>
                    <a:cubicBezTo>
                      <a:pt x="32281" y="5922"/>
                      <a:pt x="32281" y="5527"/>
                      <a:pt x="32250" y="5192"/>
                    </a:cubicBezTo>
                    <a:cubicBezTo>
                      <a:pt x="32159" y="4402"/>
                      <a:pt x="32098" y="3581"/>
                      <a:pt x="32038" y="2791"/>
                    </a:cubicBezTo>
                    <a:lnTo>
                      <a:pt x="32038" y="2791"/>
                    </a:lnTo>
                    <a:cubicBezTo>
                      <a:pt x="33740" y="3916"/>
                      <a:pt x="36202" y="3824"/>
                      <a:pt x="37509" y="5405"/>
                    </a:cubicBezTo>
                    <a:cubicBezTo>
                      <a:pt x="38421" y="6530"/>
                      <a:pt x="38512" y="8323"/>
                      <a:pt x="39788" y="9053"/>
                    </a:cubicBezTo>
                    <a:cubicBezTo>
                      <a:pt x="40077" y="9214"/>
                      <a:pt x="40410" y="9292"/>
                      <a:pt x="40744" y="9292"/>
                    </a:cubicBezTo>
                    <a:cubicBezTo>
                      <a:pt x="41291" y="9292"/>
                      <a:pt x="41843" y="9084"/>
                      <a:pt x="42220" y="8688"/>
                    </a:cubicBezTo>
                    <a:cubicBezTo>
                      <a:pt x="42615" y="10603"/>
                      <a:pt x="43983" y="12183"/>
                      <a:pt x="45138" y="13794"/>
                    </a:cubicBezTo>
                    <a:cubicBezTo>
                      <a:pt x="46293" y="15375"/>
                      <a:pt x="47296" y="17168"/>
                      <a:pt x="47539" y="19083"/>
                    </a:cubicBezTo>
                    <a:cubicBezTo>
                      <a:pt x="47570" y="19235"/>
                      <a:pt x="47570" y="19387"/>
                      <a:pt x="47600" y="19539"/>
                    </a:cubicBezTo>
                    <a:cubicBezTo>
                      <a:pt x="47661" y="20542"/>
                      <a:pt x="47539" y="21576"/>
                      <a:pt x="47418" y="22579"/>
                    </a:cubicBezTo>
                    <a:cubicBezTo>
                      <a:pt x="47053" y="25345"/>
                      <a:pt x="46810" y="28141"/>
                      <a:pt x="46506" y="30907"/>
                    </a:cubicBezTo>
                    <a:cubicBezTo>
                      <a:pt x="46324" y="32579"/>
                      <a:pt x="46445" y="33977"/>
                      <a:pt x="47691" y="35193"/>
                    </a:cubicBezTo>
                    <a:cubicBezTo>
                      <a:pt x="48178" y="32579"/>
                      <a:pt x="48360" y="29904"/>
                      <a:pt x="48542" y="27229"/>
                    </a:cubicBezTo>
                    <a:cubicBezTo>
                      <a:pt x="48755" y="24524"/>
                      <a:pt x="48998" y="21697"/>
                      <a:pt x="48816" y="18992"/>
                    </a:cubicBezTo>
                    <a:cubicBezTo>
                      <a:pt x="48634" y="16560"/>
                      <a:pt x="48664" y="14372"/>
                      <a:pt x="47539" y="12092"/>
                    </a:cubicBezTo>
                    <a:cubicBezTo>
                      <a:pt x="46536" y="10147"/>
                      <a:pt x="45077" y="8475"/>
                      <a:pt x="43436" y="7016"/>
                    </a:cubicBezTo>
                    <a:cubicBezTo>
                      <a:pt x="40944" y="4767"/>
                      <a:pt x="38026" y="3004"/>
                      <a:pt x="34895" y="1788"/>
                    </a:cubicBezTo>
                    <a:cubicBezTo>
                      <a:pt x="31767" y="596"/>
                      <a:pt x="28714" y="1"/>
                      <a:pt x="25527" y="1"/>
                    </a:cubicBezTo>
                    <a:close/>
                  </a:path>
                </a:pathLst>
              </a:custGeom>
              <a:solidFill>
                <a:srgbClr val="DA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6502374" y="2945321"/>
                <a:ext cx="356113" cy="192777"/>
              </a:xfrm>
              <a:custGeom>
                <a:avLst/>
                <a:gdLst/>
                <a:ahLst/>
                <a:cxnLst/>
                <a:rect l="l" t="t" r="r" b="b"/>
                <a:pathLst>
                  <a:path w="26841" h="14530" fill="none" extrusionOk="0">
                    <a:moveTo>
                      <a:pt x="1" y="1"/>
                    </a:moveTo>
                    <a:cubicBezTo>
                      <a:pt x="3648" y="11034"/>
                      <a:pt x="16354" y="14530"/>
                      <a:pt x="26840" y="12980"/>
                    </a:cubicBezTo>
                  </a:path>
                </a:pathLst>
              </a:custGeom>
              <a:solidFill>
                <a:schemeClr val="accent3"/>
              </a:solidFill>
              <a:ln w="5700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6"/>
              <p:cNvSpPr/>
              <p:nvPr/>
            </p:nvSpPr>
            <p:spPr>
              <a:xfrm>
                <a:off x="6714906" y="3112678"/>
                <a:ext cx="154872" cy="12923"/>
              </a:xfrm>
              <a:custGeom>
                <a:avLst/>
                <a:gdLst/>
                <a:ahLst/>
                <a:cxnLst/>
                <a:rect l="l" t="t" r="r" b="b"/>
                <a:pathLst>
                  <a:path w="11673" h="974" fill="none" extrusionOk="0">
                    <a:moveTo>
                      <a:pt x="0" y="92"/>
                    </a:moveTo>
                    <a:cubicBezTo>
                      <a:pt x="3557" y="852"/>
                      <a:pt x="8116" y="974"/>
                      <a:pt x="11672" y="1"/>
                    </a:cubicBezTo>
                  </a:path>
                </a:pathLst>
              </a:custGeom>
              <a:solidFill>
                <a:schemeClr val="accent3"/>
              </a:solidFill>
              <a:ln w="94975" cap="rnd"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6"/>
              <p:cNvSpPr/>
              <p:nvPr/>
            </p:nvSpPr>
            <p:spPr>
              <a:xfrm>
                <a:off x="6443095" y="2343640"/>
                <a:ext cx="694049" cy="406105"/>
              </a:xfrm>
              <a:custGeom>
                <a:avLst/>
                <a:gdLst/>
                <a:ahLst/>
                <a:cxnLst/>
                <a:rect l="l" t="t" r="r" b="b"/>
                <a:pathLst>
                  <a:path w="52312" h="30609" fill="none" extrusionOk="0">
                    <a:moveTo>
                      <a:pt x="1095" y="30609"/>
                    </a:moveTo>
                    <a:cubicBezTo>
                      <a:pt x="1" y="25198"/>
                      <a:pt x="31" y="19363"/>
                      <a:pt x="2098" y="14195"/>
                    </a:cubicBezTo>
                    <a:cubicBezTo>
                      <a:pt x="5928" y="4621"/>
                      <a:pt x="16627" y="882"/>
                      <a:pt x="26080" y="305"/>
                    </a:cubicBezTo>
                    <a:cubicBezTo>
                      <a:pt x="30822" y="1"/>
                      <a:pt x="35624" y="1034"/>
                      <a:pt x="39941" y="2979"/>
                    </a:cubicBezTo>
                    <a:cubicBezTo>
                      <a:pt x="45047" y="5320"/>
                      <a:pt x="48846" y="9849"/>
                      <a:pt x="50609" y="15138"/>
                    </a:cubicBezTo>
                    <a:cubicBezTo>
                      <a:pt x="51734" y="18542"/>
                      <a:pt x="52129" y="22129"/>
                      <a:pt x="52312" y="25685"/>
                    </a:cubicBezTo>
                  </a:path>
                </a:pathLst>
              </a:custGeom>
              <a:solidFill>
                <a:schemeClr val="accent3"/>
              </a:solidFill>
              <a:ln w="66875"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6395916" y="2695879"/>
                <a:ext cx="158096" cy="317690"/>
              </a:xfrm>
              <a:custGeom>
                <a:avLst/>
                <a:gdLst/>
                <a:ahLst/>
                <a:cxnLst/>
                <a:rect l="l" t="t" r="r" b="b"/>
                <a:pathLst>
                  <a:path w="11916" h="23945" extrusionOk="0">
                    <a:moveTo>
                      <a:pt x="6280" y="0"/>
                    </a:moveTo>
                    <a:cubicBezTo>
                      <a:pt x="5930" y="0"/>
                      <a:pt x="5557" y="113"/>
                      <a:pt x="5228" y="260"/>
                    </a:cubicBezTo>
                    <a:cubicBezTo>
                      <a:pt x="3405" y="1051"/>
                      <a:pt x="2158" y="2388"/>
                      <a:pt x="1398" y="4029"/>
                    </a:cubicBezTo>
                    <a:lnTo>
                      <a:pt x="1368" y="4029"/>
                    </a:lnTo>
                    <a:cubicBezTo>
                      <a:pt x="91" y="6704"/>
                      <a:pt x="0" y="10078"/>
                      <a:pt x="365" y="12875"/>
                    </a:cubicBezTo>
                    <a:cubicBezTo>
                      <a:pt x="919" y="17220"/>
                      <a:pt x="4440" y="23945"/>
                      <a:pt x="9557" y="23945"/>
                    </a:cubicBezTo>
                    <a:cubicBezTo>
                      <a:pt x="9773" y="23945"/>
                      <a:pt x="9992" y="23933"/>
                      <a:pt x="10213" y="23908"/>
                    </a:cubicBezTo>
                    <a:cubicBezTo>
                      <a:pt x="11915" y="23695"/>
                      <a:pt x="10669" y="15185"/>
                      <a:pt x="10517" y="13969"/>
                    </a:cubicBezTo>
                    <a:cubicBezTo>
                      <a:pt x="10031" y="9561"/>
                      <a:pt x="9301" y="5063"/>
                      <a:pt x="7508" y="960"/>
                    </a:cubicBezTo>
                    <a:cubicBezTo>
                      <a:pt x="7386" y="716"/>
                      <a:pt x="7295" y="473"/>
                      <a:pt x="7082" y="291"/>
                    </a:cubicBezTo>
                    <a:cubicBezTo>
                      <a:pt x="6859" y="81"/>
                      <a:pt x="6578" y="0"/>
                      <a:pt x="6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6401753" y="2738488"/>
                <a:ext cx="78650" cy="246882"/>
              </a:xfrm>
              <a:custGeom>
                <a:avLst/>
                <a:gdLst/>
                <a:ahLst/>
                <a:cxnLst/>
                <a:rect l="l" t="t" r="r" b="b"/>
                <a:pathLst>
                  <a:path w="5928" h="18608" extrusionOk="0">
                    <a:moveTo>
                      <a:pt x="2159" y="0"/>
                    </a:moveTo>
                    <a:cubicBezTo>
                      <a:pt x="1763" y="0"/>
                      <a:pt x="1459" y="304"/>
                      <a:pt x="1216" y="760"/>
                    </a:cubicBezTo>
                    <a:cubicBezTo>
                      <a:pt x="608" y="1824"/>
                      <a:pt x="335" y="3708"/>
                      <a:pt x="274" y="4286"/>
                    </a:cubicBezTo>
                    <a:cubicBezTo>
                      <a:pt x="0" y="6049"/>
                      <a:pt x="31" y="7873"/>
                      <a:pt x="274" y="9636"/>
                    </a:cubicBezTo>
                    <a:cubicBezTo>
                      <a:pt x="487" y="11459"/>
                      <a:pt x="1125" y="13222"/>
                      <a:pt x="1976" y="14833"/>
                    </a:cubicBezTo>
                    <a:cubicBezTo>
                      <a:pt x="2402" y="15684"/>
                      <a:pt x="2918" y="16718"/>
                      <a:pt x="3618" y="17386"/>
                    </a:cubicBezTo>
                    <a:cubicBezTo>
                      <a:pt x="3921" y="17721"/>
                      <a:pt x="4195" y="18086"/>
                      <a:pt x="4529" y="18420"/>
                    </a:cubicBezTo>
                    <a:cubicBezTo>
                      <a:pt x="4611" y="18501"/>
                      <a:pt x="4717" y="18607"/>
                      <a:pt x="4825" y="18607"/>
                    </a:cubicBezTo>
                    <a:cubicBezTo>
                      <a:pt x="4838" y="18607"/>
                      <a:pt x="4851" y="18606"/>
                      <a:pt x="4864" y="18602"/>
                    </a:cubicBezTo>
                    <a:cubicBezTo>
                      <a:pt x="4955" y="18572"/>
                      <a:pt x="5016" y="18481"/>
                      <a:pt x="5077" y="18390"/>
                    </a:cubicBezTo>
                    <a:cubicBezTo>
                      <a:pt x="5654" y="17295"/>
                      <a:pt x="5776" y="15988"/>
                      <a:pt x="5806" y="14742"/>
                    </a:cubicBezTo>
                    <a:cubicBezTo>
                      <a:pt x="5928" y="11429"/>
                      <a:pt x="5624" y="8085"/>
                      <a:pt x="4864" y="4833"/>
                    </a:cubicBezTo>
                    <a:cubicBezTo>
                      <a:pt x="4529" y="3374"/>
                      <a:pt x="4104" y="1854"/>
                      <a:pt x="3131" y="669"/>
                    </a:cubicBezTo>
                    <a:cubicBezTo>
                      <a:pt x="2888" y="335"/>
                      <a:pt x="2554" y="31"/>
                      <a:pt x="2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a:off x="6448747" y="2695998"/>
                <a:ext cx="105264" cy="317239"/>
              </a:xfrm>
              <a:custGeom>
                <a:avLst/>
                <a:gdLst/>
                <a:ahLst/>
                <a:cxnLst/>
                <a:rect l="l" t="t" r="r" b="b"/>
                <a:pathLst>
                  <a:path w="7934" h="23911" extrusionOk="0">
                    <a:moveTo>
                      <a:pt x="3040" y="23170"/>
                    </a:moveTo>
                    <a:cubicBezTo>
                      <a:pt x="3044" y="23172"/>
                      <a:pt x="3048" y="23174"/>
                      <a:pt x="3052" y="23176"/>
                    </a:cubicBezTo>
                    <a:lnTo>
                      <a:pt x="3052" y="23176"/>
                    </a:lnTo>
                    <a:cubicBezTo>
                      <a:pt x="3048" y="23174"/>
                      <a:pt x="3044" y="23172"/>
                      <a:pt x="3040" y="23170"/>
                    </a:cubicBezTo>
                    <a:close/>
                    <a:moveTo>
                      <a:pt x="2254" y="1"/>
                    </a:moveTo>
                    <a:cubicBezTo>
                      <a:pt x="1449" y="1"/>
                      <a:pt x="477" y="499"/>
                      <a:pt x="0" y="890"/>
                    </a:cubicBezTo>
                    <a:cubicBezTo>
                      <a:pt x="790" y="1072"/>
                      <a:pt x="1216" y="1954"/>
                      <a:pt x="1489" y="2622"/>
                    </a:cubicBezTo>
                    <a:cubicBezTo>
                      <a:pt x="3313" y="6786"/>
                      <a:pt x="4043" y="11467"/>
                      <a:pt x="4225" y="15996"/>
                    </a:cubicBezTo>
                    <a:cubicBezTo>
                      <a:pt x="4286" y="17516"/>
                      <a:pt x="4347" y="19066"/>
                      <a:pt x="4073" y="20556"/>
                    </a:cubicBezTo>
                    <a:cubicBezTo>
                      <a:pt x="4045" y="20840"/>
                      <a:pt x="3723" y="23204"/>
                      <a:pt x="3158" y="23204"/>
                    </a:cubicBezTo>
                    <a:cubicBezTo>
                      <a:pt x="3124" y="23204"/>
                      <a:pt x="3088" y="23195"/>
                      <a:pt x="3052" y="23176"/>
                    </a:cubicBezTo>
                    <a:lnTo>
                      <a:pt x="3052" y="23176"/>
                    </a:lnTo>
                    <a:cubicBezTo>
                      <a:pt x="3916" y="23644"/>
                      <a:pt x="4680" y="23910"/>
                      <a:pt x="5590" y="23910"/>
                    </a:cubicBezTo>
                    <a:cubicBezTo>
                      <a:pt x="5796" y="23910"/>
                      <a:pt x="6008" y="23897"/>
                      <a:pt x="6231" y="23869"/>
                    </a:cubicBezTo>
                    <a:cubicBezTo>
                      <a:pt x="7933" y="23686"/>
                      <a:pt x="6687" y="15176"/>
                      <a:pt x="6535" y="13960"/>
                    </a:cubicBezTo>
                    <a:cubicBezTo>
                      <a:pt x="6049" y="9522"/>
                      <a:pt x="5319" y="5054"/>
                      <a:pt x="3526" y="951"/>
                    </a:cubicBezTo>
                    <a:cubicBezTo>
                      <a:pt x="3435" y="707"/>
                      <a:pt x="3313" y="464"/>
                      <a:pt x="3100" y="282"/>
                    </a:cubicBezTo>
                    <a:cubicBezTo>
                      <a:pt x="2874" y="81"/>
                      <a:pt x="2577" y="1"/>
                      <a:pt x="22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6"/>
              <p:cNvSpPr/>
              <p:nvPr/>
            </p:nvSpPr>
            <p:spPr>
              <a:xfrm>
                <a:off x="7082297" y="2628998"/>
                <a:ext cx="141153" cy="328437"/>
              </a:xfrm>
              <a:custGeom>
                <a:avLst/>
                <a:gdLst/>
                <a:ahLst/>
                <a:cxnLst/>
                <a:rect l="l" t="t" r="r" b="b"/>
                <a:pathLst>
                  <a:path w="10639" h="24755" extrusionOk="0">
                    <a:moveTo>
                      <a:pt x="3182" y="0"/>
                    </a:moveTo>
                    <a:cubicBezTo>
                      <a:pt x="2788" y="0"/>
                      <a:pt x="2418" y="99"/>
                      <a:pt x="2158" y="377"/>
                    </a:cubicBezTo>
                    <a:cubicBezTo>
                      <a:pt x="1975" y="590"/>
                      <a:pt x="1884" y="864"/>
                      <a:pt x="1793" y="1137"/>
                    </a:cubicBezTo>
                    <a:cubicBezTo>
                      <a:pt x="456" y="5514"/>
                      <a:pt x="243" y="10165"/>
                      <a:pt x="243" y="14724"/>
                    </a:cubicBezTo>
                    <a:cubicBezTo>
                      <a:pt x="273" y="15968"/>
                      <a:pt x="1" y="24755"/>
                      <a:pt x="1754" y="24755"/>
                    </a:cubicBezTo>
                    <a:cubicBezTo>
                      <a:pt x="1757" y="24755"/>
                      <a:pt x="1760" y="24755"/>
                      <a:pt x="1763" y="24755"/>
                    </a:cubicBezTo>
                    <a:cubicBezTo>
                      <a:pt x="7477" y="24724"/>
                      <a:pt x="10547" y="17034"/>
                      <a:pt x="10608" y="12353"/>
                    </a:cubicBezTo>
                    <a:cubicBezTo>
                      <a:pt x="10638" y="9466"/>
                      <a:pt x="10122" y="6061"/>
                      <a:pt x="8480" y="3508"/>
                    </a:cubicBezTo>
                    <a:cubicBezTo>
                      <a:pt x="7477" y="1928"/>
                      <a:pt x="6048" y="712"/>
                      <a:pt x="4073" y="134"/>
                    </a:cubicBezTo>
                    <a:cubicBezTo>
                      <a:pt x="3786" y="56"/>
                      <a:pt x="3477" y="0"/>
                      <a:pt x="31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6"/>
              <p:cNvSpPr/>
              <p:nvPr/>
            </p:nvSpPr>
            <p:spPr>
              <a:xfrm>
                <a:off x="7154074" y="2668362"/>
                <a:ext cx="69376" cy="245741"/>
              </a:xfrm>
              <a:custGeom>
                <a:avLst/>
                <a:gdLst/>
                <a:ahLst/>
                <a:cxnLst/>
                <a:rect l="l" t="t" r="r" b="b"/>
                <a:pathLst>
                  <a:path w="5229" h="18522" extrusionOk="0">
                    <a:moveTo>
                      <a:pt x="2399" y="0"/>
                    </a:moveTo>
                    <a:cubicBezTo>
                      <a:pt x="1767" y="0"/>
                      <a:pt x="1378" y="1537"/>
                      <a:pt x="1216" y="2091"/>
                    </a:cubicBezTo>
                    <a:cubicBezTo>
                      <a:pt x="821" y="3641"/>
                      <a:pt x="547" y="5222"/>
                      <a:pt x="365" y="6833"/>
                    </a:cubicBezTo>
                    <a:cubicBezTo>
                      <a:pt x="0" y="10055"/>
                      <a:pt x="91" y="13368"/>
                      <a:pt x="882" y="16529"/>
                    </a:cubicBezTo>
                    <a:cubicBezTo>
                      <a:pt x="1040" y="17163"/>
                      <a:pt x="1283" y="18521"/>
                      <a:pt x="1823" y="18521"/>
                    </a:cubicBezTo>
                    <a:cubicBezTo>
                      <a:pt x="2008" y="18521"/>
                      <a:pt x="2229" y="18361"/>
                      <a:pt x="2493" y="17958"/>
                    </a:cubicBezTo>
                    <a:cubicBezTo>
                      <a:pt x="3070" y="17076"/>
                      <a:pt x="3556" y="16134"/>
                      <a:pt x="3952" y="15161"/>
                    </a:cubicBezTo>
                    <a:cubicBezTo>
                      <a:pt x="4681" y="13338"/>
                      <a:pt x="5167" y="11362"/>
                      <a:pt x="5198" y="9386"/>
                    </a:cubicBezTo>
                    <a:cubicBezTo>
                      <a:pt x="5228" y="6499"/>
                      <a:pt x="4712" y="3094"/>
                      <a:pt x="3070" y="541"/>
                    </a:cubicBezTo>
                    <a:cubicBezTo>
                      <a:pt x="2822" y="154"/>
                      <a:pt x="2598" y="0"/>
                      <a:pt x="23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6"/>
              <p:cNvSpPr/>
              <p:nvPr/>
            </p:nvSpPr>
            <p:spPr>
              <a:xfrm>
                <a:off x="7085514" y="2635452"/>
                <a:ext cx="76222" cy="328437"/>
              </a:xfrm>
              <a:custGeom>
                <a:avLst/>
                <a:gdLst/>
                <a:ahLst/>
                <a:cxnLst/>
                <a:rect l="l" t="t" r="r" b="b"/>
                <a:pathLst>
                  <a:path w="5745" h="24755" extrusionOk="0">
                    <a:moveTo>
                      <a:pt x="3182" y="0"/>
                    </a:moveTo>
                    <a:cubicBezTo>
                      <a:pt x="2788" y="0"/>
                      <a:pt x="2418" y="99"/>
                      <a:pt x="2158" y="377"/>
                    </a:cubicBezTo>
                    <a:cubicBezTo>
                      <a:pt x="1975" y="590"/>
                      <a:pt x="1884" y="864"/>
                      <a:pt x="1793" y="1137"/>
                    </a:cubicBezTo>
                    <a:cubicBezTo>
                      <a:pt x="456" y="5514"/>
                      <a:pt x="243" y="10165"/>
                      <a:pt x="243" y="14724"/>
                    </a:cubicBezTo>
                    <a:cubicBezTo>
                      <a:pt x="273" y="15968"/>
                      <a:pt x="1" y="24755"/>
                      <a:pt x="1754" y="24755"/>
                    </a:cubicBezTo>
                    <a:cubicBezTo>
                      <a:pt x="1757" y="24755"/>
                      <a:pt x="1760" y="24755"/>
                      <a:pt x="1763" y="24755"/>
                    </a:cubicBezTo>
                    <a:cubicBezTo>
                      <a:pt x="2918" y="24755"/>
                      <a:pt x="4468" y="24542"/>
                      <a:pt x="5319" y="23721"/>
                    </a:cubicBezTo>
                    <a:lnTo>
                      <a:pt x="5319" y="23721"/>
                    </a:lnTo>
                    <a:cubicBezTo>
                      <a:pt x="5292" y="23746"/>
                      <a:pt x="5263" y="23758"/>
                      <a:pt x="5231" y="23758"/>
                    </a:cubicBezTo>
                    <a:cubicBezTo>
                      <a:pt x="4800" y="23758"/>
                      <a:pt x="3980" y="21579"/>
                      <a:pt x="3951" y="21381"/>
                    </a:cubicBezTo>
                    <a:cubicBezTo>
                      <a:pt x="2918" y="16061"/>
                      <a:pt x="3191" y="10165"/>
                      <a:pt x="4103" y="4846"/>
                    </a:cubicBezTo>
                    <a:cubicBezTo>
                      <a:pt x="4255" y="3934"/>
                      <a:pt x="4468" y="2961"/>
                      <a:pt x="4833" y="2110"/>
                    </a:cubicBezTo>
                    <a:cubicBezTo>
                      <a:pt x="5076" y="1593"/>
                      <a:pt x="5349" y="1198"/>
                      <a:pt x="5745" y="803"/>
                    </a:cubicBezTo>
                    <a:cubicBezTo>
                      <a:pt x="5228" y="499"/>
                      <a:pt x="4650" y="286"/>
                      <a:pt x="4073" y="134"/>
                    </a:cubicBezTo>
                    <a:cubicBezTo>
                      <a:pt x="3786" y="56"/>
                      <a:pt x="3477" y="0"/>
                      <a:pt x="3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6"/>
              <p:cNvSpPr/>
              <p:nvPr/>
            </p:nvSpPr>
            <p:spPr>
              <a:xfrm>
                <a:off x="6110797" y="2733532"/>
                <a:ext cx="458140" cy="1357504"/>
              </a:xfrm>
              <a:custGeom>
                <a:avLst/>
                <a:gdLst/>
                <a:ahLst/>
                <a:cxnLst/>
                <a:rect l="l" t="t" r="r" b="b"/>
                <a:pathLst>
                  <a:path w="34531" h="102318" extrusionOk="0">
                    <a:moveTo>
                      <a:pt x="29807" y="1"/>
                    </a:moveTo>
                    <a:cubicBezTo>
                      <a:pt x="29419" y="1"/>
                      <a:pt x="29141" y="454"/>
                      <a:pt x="28998" y="827"/>
                    </a:cubicBezTo>
                    <a:cubicBezTo>
                      <a:pt x="27417" y="4353"/>
                      <a:pt x="25746" y="7787"/>
                      <a:pt x="23952" y="11192"/>
                    </a:cubicBezTo>
                    <a:cubicBezTo>
                      <a:pt x="23101" y="12833"/>
                      <a:pt x="22250" y="14535"/>
                      <a:pt x="21247" y="16055"/>
                    </a:cubicBezTo>
                    <a:cubicBezTo>
                      <a:pt x="20396" y="17362"/>
                      <a:pt x="19241" y="18912"/>
                      <a:pt x="19910" y="20553"/>
                    </a:cubicBezTo>
                    <a:cubicBezTo>
                      <a:pt x="20062" y="20949"/>
                      <a:pt x="20335" y="21344"/>
                      <a:pt x="20366" y="21769"/>
                    </a:cubicBezTo>
                    <a:cubicBezTo>
                      <a:pt x="20366" y="22043"/>
                      <a:pt x="20274" y="22347"/>
                      <a:pt x="20274" y="22651"/>
                    </a:cubicBezTo>
                    <a:cubicBezTo>
                      <a:pt x="20214" y="23411"/>
                      <a:pt x="20670" y="24079"/>
                      <a:pt x="20943" y="24809"/>
                    </a:cubicBezTo>
                    <a:cubicBezTo>
                      <a:pt x="21186" y="25417"/>
                      <a:pt x="21277" y="26085"/>
                      <a:pt x="21399" y="26754"/>
                    </a:cubicBezTo>
                    <a:cubicBezTo>
                      <a:pt x="21855" y="29399"/>
                      <a:pt x="22311" y="32043"/>
                      <a:pt x="22736" y="34687"/>
                    </a:cubicBezTo>
                    <a:cubicBezTo>
                      <a:pt x="23223" y="37453"/>
                      <a:pt x="23648" y="40250"/>
                      <a:pt x="24226" y="43016"/>
                    </a:cubicBezTo>
                    <a:cubicBezTo>
                      <a:pt x="24560" y="44505"/>
                      <a:pt x="23071" y="46906"/>
                      <a:pt x="22524" y="48213"/>
                    </a:cubicBezTo>
                    <a:cubicBezTo>
                      <a:pt x="21612" y="50372"/>
                      <a:pt x="20700" y="52530"/>
                      <a:pt x="19758" y="54688"/>
                    </a:cubicBezTo>
                    <a:cubicBezTo>
                      <a:pt x="17904" y="59095"/>
                      <a:pt x="16019" y="63533"/>
                      <a:pt x="14134" y="67940"/>
                    </a:cubicBezTo>
                    <a:cubicBezTo>
                      <a:pt x="10426" y="76664"/>
                      <a:pt x="6718" y="85418"/>
                      <a:pt x="2979" y="94141"/>
                    </a:cubicBezTo>
                    <a:cubicBezTo>
                      <a:pt x="1855" y="96786"/>
                      <a:pt x="0" y="102166"/>
                      <a:pt x="0" y="102166"/>
                    </a:cubicBezTo>
                    <a:lnTo>
                      <a:pt x="22037" y="102318"/>
                    </a:lnTo>
                    <a:cubicBezTo>
                      <a:pt x="22037" y="102318"/>
                      <a:pt x="24955" y="82591"/>
                      <a:pt x="26810" y="73107"/>
                    </a:cubicBezTo>
                    <a:cubicBezTo>
                      <a:pt x="27721" y="68335"/>
                      <a:pt x="28664" y="63533"/>
                      <a:pt x="29606" y="58730"/>
                    </a:cubicBezTo>
                    <a:cubicBezTo>
                      <a:pt x="30427" y="54475"/>
                      <a:pt x="30791" y="50432"/>
                      <a:pt x="31308" y="46147"/>
                    </a:cubicBezTo>
                    <a:cubicBezTo>
                      <a:pt x="31369" y="45691"/>
                      <a:pt x="31430" y="45204"/>
                      <a:pt x="31582" y="44748"/>
                    </a:cubicBezTo>
                    <a:cubicBezTo>
                      <a:pt x="31764" y="44232"/>
                      <a:pt x="32068" y="43776"/>
                      <a:pt x="32342" y="43289"/>
                    </a:cubicBezTo>
                    <a:cubicBezTo>
                      <a:pt x="33618" y="41040"/>
                      <a:pt x="34530" y="38517"/>
                      <a:pt x="34408" y="35934"/>
                    </a:cubicBezTo>
                    <a:cubicBezTo>
                      <a:pt x="34256" y="33441"/>
                      <a:pt x="33193" y="31101"/>
                      <a:pt x="32159" y="28851"/>
                    </a:cubicBezTo>
                    <a:cubicBezTo>
                      <a:pt x="31278" y="26937"/>
                      <a:pt x="30366" y="24961"/>
                      <a:pt x="29636" y="22985"/>
                    </a:cubicBezTo>
                    <a:cubicBezTo>
                      <a:pt x="29606" y="22894"/>
                      <a:pt x="29576" y="22803"/>
                      <a:pt x="29606" y="22712"/>
                    </a:cubicBezTo>
                    <a:cubicBezTo>
                      <a:pt x="29606" y="22620"/>
                      <a:pt x="29667" y="22529"/>
                      <a:pt x="29758" y="22438"/>
                    </a:cubicBezTo>
                    <a:cubicBezTo>
                      <a:pt x="30639" y="21435"/>
                      <a:pt x="31490" y="20401"/>
                      <a:pt x="32220" y="19277"/>
                    </a:cubicBezTo>
                    <a:cubicBezTo>
                      <a:pt x="32281" y="19672"/>
                      <a:pt x="32372" y="20067"/>
                      <a:pt x="32615" y="20401"/>
                    </a:cubicBezTo>
                    <a:cubicBezTo>
                      <a:pt x="32826" y="20686"/>
                      <a:pt x="33046" y="20801"/>
                      <a:pt x="33251" y="20801"/>
                    </a:cubicBezTo>
                    <a:cubicBezTo>
                      <a:pt x="33728" y="20801"/>
                      <a:pt x="34132" y="20184"/>
                      <a:pt x="34196" y="19611"/>
                    </a:cubicBezTo>
                    <a:cubicBezTo>
                      <a:pt x="34287" y="18760"/>
                      <a:pt x="34287" y="17909"/>
                      <a:pt x="34165" y="17088"/>
                    </a:cubicBezTo>
                    <a:cubicBezTo>
                      <a:pt x="34104" y="16511"/>
                      <a:pt x="33861" y="15508"/>
                      <a:pt x="33253" y="15295"/>
                    </a:cubicBezTo>
                    <a:cubicBezTo>
                      <a:pt x="33071" y="15234"/>
                      <a:pt x="32919" y="15234"/>
                      <a:pt x="32737" y="15234"/>
                    </a:cubicBezTo>
                    <a:cubicBezTo>
                      <a:pt x="32919" y="14596"/>
                      <a:pt x="32737" y="13927"/>
                      <a:pt x="32463" y="13319"/>
                    </a:cubicBezTo>
                    <a:cubicBezTo>
                      <a:pt x="32402" y="13137"/>
                      <a:pt x="32311" y="12985"/>
                      <a:pt x="32159" y="12894"/>
                    </a:cubicBezTo>
                    <a:cubicBezTo>
                      <a:pt x="32083" y="12833"/>
                      <a:pt x="31992" y="12803"/>
                      <a:pt x="31905" y="12803"/>
                    </a:cubicBezTo>
                    <a:cubicBezTo>
                      <a:pt x="31817" y="12803"/>
                      <a:pt x="31734" y="12833"/>
                      <a:pt x="31673" y="12894"/>
                    </a:cubicBezTo>
                    <a:cubicBezTo>
                      <a:pt x="31734" y="12499"/>
                      <a:pt x="31551" y="12073"/>
                      <a:pt x="31369" y="11708"/>
                    </a:cubicBezTo>
                    <a:cubicBezTo>
                      <a:pt x="31278" y="11556"/>
                      <a:pt x="31186" y="11404"/>
                      <a:pt x="31035" y="11313"/>
                    </a:cubicBezTo>
                    <a:cubicBezTo>
                      <a:pt x="30974" y="11298"/>
                      <a:pt x="30905" y="11290"/>
                      <a:pt x="30837" y="11290"/>
                    </a:cubicBezTo>
                    <a:cubicBezTo>
                      <a:pt x="30769" y="11290"/>
                      <a:pt x="30700" y="11298"/>
                      <a:pt x="30639" y="11313"/>
                    </a:cubicBezTo>
                    <a:cubicBezTo>
                      <a:pt x="29211" y="11526"/>
                      <a:pt x="27934" y="12438"/>
                      <a:pt x="26810" y="13319"/>
                    </a:cubicBezTo>
                    <a:cubicBezTo>
                      <a:pt x="27539" y="12742"/>
                      <a:pt x="27873" y="11800"/>
                      <a:pt x="28238" y="10979"/>
                    </a:cubicBezTo>
                    <a:cubicBezTo>
                      <a:pt x="28724" y="9915"/>
                      <a:pt x="29241" y="8851"/>
                      <a:pt x="29636" y="7757"/>
                    </a:cubicBezTo>
                    <a:cubicBezTo>
                      <a:pt x="30457" y="5568"/>
                      <a:pt x="30974" y="3228"/>
                      <a:pt x="30548" y="888"/>
                    </a:cubicBezTo>
                    <a:cubicBezTo>
                      <a:pt x="30457" y="492"/>
                      <a:pt x="30275" y="36"/>
                      <a:pt x="29879" y="6"/>
                    </a:cubicBezTo>
                    <a:cubicBezTo>
                      <a:pt x="29855" y="3"/>
                      <a:pt x="29831" y="1"/>
                      <a:pt x="29807" y="1"/>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6"/>
              <p:cNvSpPr/>
              <p:nvPr/>
            </p:nvSpPr>
            <p:spPr>
              <a:xfrm>
                <a:off x="6396725" y="2902427"/>
                <a:ext cx="141962" cy="95738"/>
              </a:xfrm>
              <a:custGeom>
                <a:avLst/>
                <a:gdLst/>
                <a:ahLst/>
                <a:cxnLst/>
                <a:rect l="l" t="t" r="r" b="b"/>
                <a:pathLst>
                  <a:path w="10700" h="7216" extrusionOk="0">
                    <a:moveTo>
                      <a:pt x="10306" y="1"/>
                    </a:moveTo>
                    <a:cubicBezTo>
                      <a:pt x="9943" y="1"/>
                      <a:pt x="9487" y="331"/>
                      <a:pt x="9210" y="437"/>
                    </a:cubicBezTo>
                    <a:cubicBezTo>
                      <a:pt x="8724" y="711"/>
                      <a:pt x="8268" y="984"/>
                      <a:pt x="7781" y="1258"/>
                    </a:cubicBezTo>
                    <a:cubicBezTo>
                      <a:pt x="4985" y="2930"/>
                      <a:pt x="2341" y="4906"/>
                      <a:pt x="0" y="7216"/>
                    </a:cubicBezTo>
                    <a:lnTo>
                      <a:pt x="1307" y="6243"/>
                    </a:lnTo>
                    <a:cubicBezTo>
                      <a:pt x="3465" y="4571"/>
                      <a:pt x="5684" y="3021"/>
                      <a:pt x="7933" y="1501"/>
                    </a:cubicBezTo>
                    <a:cubicBezTo>
                      <a:pt x="8389" y="1197"/>
                      <a:pt x="8845" y="893"/>
                      <a:pt x="9301" y="620"/>
                    </a:cubicBezTo>
                    <a:cubicBezTo>
                      <a:pt x="9569" y="463"/>
                      <a:pt x="10002" y="76"/>
                      <a:pt x="10358" y="76"/>
                    </a:cubicBezTo>
                    <a:cubicBezTo>
                      <a:pt x="10485" y="76"/>
                      <a:pt x="10603" y="126"/>
                      <a:pt x="10699" y="255"/>
                    </a:cubicBezTo>
                    <a:lnTo>
                      <a:pt x="10699" y="225"/>
                    </a:lnTo>
                    <a:cubicBezTo>
                      <a:pt x="10599" y="61"/>
                      <a:pt x="10461" y="1"/>
                      <a:pt x="10306" y="1"/>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6"/>
              <p:cNvSpPr/>
              <p:nvPr/>
            </p:nvSpPr>
            <p:spPr>
              <a:xfrm>
                <a:off x="6413256" y="2934402"/>
                <a:ext cx="143170" cy="100860"/>
              </a:xfrm>
              <a:custGeom>
                <a:avLst/>
                <a:gdLst/>
                <a:ahLst/>
                <a:cxnLst/>
                <a:rect l="l" t="t" r="r" b="b"/>
                <a:pathLst>
                  <a:path w="10791" h="7602" extrusionOk="0">
                    <a:moveTo>
                      <a:pt x="9965" y="0"/>
                    </a:moveTo>
                    <a:cubicBezTo>
                      <a:pt x="9205" y="0"/>
                      <a:pt x="8375" y="754"/>
                      <a:pt x="7782" y="1128"/>
                    </a:cubicBezTo>
                    <a:cubicBezTo>
                      <a:pt x="5016" y="3043"/>
                      <a:pt x="2371" y="5231"/>
                      <a:pt x="0" y="7602"/>
                    </a:cubicBezTo>
                    <a:lnTo>
                      <a:pt x="1338" y="6569"/>
                    </a:lnTo>
                    <a:cubicBezTo>
                      <a:pt x="2158" y="5900"/>
                      <a:pt x="4438" y="4106"/>
                      <a:pt x="5289" y="3438"/>
                    </a:cubicBezTo>
                    <a:lnTo>
                      <a:pt x="7934" y="1371"/>
                    </a:lnTo>
                    <a:cubicBezTo>
                      <a:pt x="8556" y="933"/>
                      <a:pt x="9301" y="110"/>
                      <a:pt x="10063" y="110"/>
                    </a:cubicBezTo>
                    <a:cubicBezTo>
                      <a:pt x="10305" y="110"/>
                      <a:pt x="10549" y="193"/>
                      <a:pt x="10791" y="398"/>
                    </a:cubicBezTo>
                    <a:cubicBezTo>
                      <a:pt x="10538" y="111"/>
                      <a:pt x="10257" y="0"/>
                      <a:pt x="9965" y="0"/>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6"/>
              <p:cNvSpPr/>
              <p:nvPr/>
            </p:nvSpPr>
            <p:spPr>
              <a:xfrm>
                <a:off x="6388247" y="2896523"/>
                <a:ext cx="98418" cy="70596"/>
              </a:xfrm>
              <a:custGeom>
                <a:avLst/>
                <a:gdLst/>
                <a:ahLst/>
                <a:cxnLst/>
                <a:rect l="l" t="t" r="r" b="b"/>
                <a:pathLst>
                  <a:path w="7418" h="5321" extrusionOk="0">
                    <a:moveTo>
                      <a:pt x="7417" y="1"/>
                    </a:moveTo>
                    <a:cubicBezTo>
                      <a:pt x="5350" y="1004"/>
                      <a:pt x="3405" y="2281"/>
                      <a:pt x="1551" y="3648"/>
                    </a:cubicBezTo>
                    <a:cubicBezTo>
                      <a:pt x="973" y="4104"/>
                      <a:pt x="122" y="4530"/>
                      <a:pt x="1" y="5320"/>
                    </a:cubicBezTo>
                    <a:cubicBezTo>
                      <a:pt x="274" y="4560"/>
                      <a:pt x="1095" y="4317"/>
                      <a:pt x="1703" y="3892"/>
                    </a:cubicBezTo>
                    <a:cubicBezTo>
                      <a:pt x="3648" y="2645"/>
                      <a:pt x="5563" y="1369"/>
                      <a:pt x="7417" y="1"/>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6"/>
              <p:cNvSpPr/>
              <p:nvPr/>
            </p:nvSpPr>
            <p:spPr>
              <a:xfrm>
                <a:off x="7298849" y="2729578"/>
                <a:ext cx="482725" cy="482327"/>
              </a:xfrm>
              <a:custGeom>
                <a:avLst/>
                <a:gdLst/>
                <a:ahLst/>
                <a:cxnLst/>
                <a:rect l="l" t="t" r="r" b="b"/>
                <a:pathLst>
                  <a:path w="36384" h="36354" extrusionOk="0">
                    <a:moveTo>
                      <a:pt x="18177" y="0"/>
                    </a:moveTo>
                    <a:cubicBezTo>
                      <a:pt x="8146" y="0"/>
                      <a:pt x="0" y="8116"/>
                      <a:pt x="0" y="18177"/>
                    </a:cubicBezTo>
                    <a:cubicBezTo>
                      <a:pt x="0" y="28207"/>
                      <a:pt x="8146" y="36353"/>
                      <a:pt x="18177" y="36353"/>
                    </a:cubicBezTo>
                    <a:cubicBezTo>
                      <a:pt x="28238" y="36353"/>
                      <a:pt x="36384" y="28207"/>
                      <a:pt x="36384" y="18177"/>
                    </a:cubicBezTo>
                    <a:cubicBezTo>
                      <a:pt x="36384" y="8116"/>
                      <a:pt x="28238" y="0"/>
                      <a:pt x="18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6"/>
              <p:cNvSpPr/>
              <p:nvPr/>
            </p:nvSpPr>
            <p:spPr>
              <a:xfrm>
                <a:off x="7384742" y="2897744"/>
                <a:ext cx="79857" cy="134705"/>
              </a:xfrm>
              <a:custGeom>
                <a:avLst/>
                <a:gdLst/>
                <a:ahLst/>
                <a:cxnLst/>
                <a:rect l="l" t="t" r="r" b="b"/>
                <a:pathLst>
                  <a:path w="6019" h="10153" extrusionOk="0">
                    <a:moveTo>
                      <a:pt x="2827" y="0"/>
                    </a:moveTo>
                    <a:cubicBezTo>
                      <a:pt x="2371" y="0"/>
                      <a:pt x="1915" y="61"/>
                      <a:pt x="1429" y="152"/>
                    </a:cubicBezTo>
                    <a:cubicBezTo>
                      <a:pt x="973" y="274"/>
                      <a:pt x="487" y="395"/>
                      <a:pt x="1" y="608"/>
                    </a:cubicBezTo>
                    <a:lnTo>
                      <a:pt x="1" y="2796"/>
                    </a:lnTo>
                    <a:cubicBezTo>
                      <a:pt x="456" y="2462"/>
                      <a:pt x="882" y="2189"/>
                      <a:pt x="1277" y="2037"/>
                    </a:cubicBezTo>
                    <a:cubicBezTo>
                      <a:pt x="1672" y="1854"/>
                      <a:pt x="2037" y="1763"/>
                      <a:pt x="2371" y="1763"/>
                    </a:cubicBezTo>
                    <a:cubicBezTo>
                      <a:pt x="2797" y="1763"/>
                      <a:pt x="3162" y="1915"/>
                      <a:pt x="3405" y="2189"/>
                    </a:cubicBezTo>
                    <a:cubicBezTo>
                      <a:pt x="3678" y="2493"/>
                      <a:pt x="3800" y="2857"/>
                      <a:pt x="3800" y="3313"/>
                    </a:cubicBezTo>
                    <a:cubicBezTo>
                      <a:pt x="3800" y="3617"/>
                      <a:pt x="3739" y="3921"/>
                      <a:pt x="3618" y="4195"/>
                    </a:cubicBezTo>
                    <a:cubicBezTo>
                      <a:pt x="3496" y="4468"/>
                      <a:pt x="3283" y="4772"/>
                      <a:pt x="3010" y="5076"/>
                    </a:cubicBezTo>
                    <a:lnTo>
                      <a:pt x="1" y="8268"/>
                    </a:lnTo>
                    <a:lnTo>
                      <a:pt x="1" y="10152"/>
                    </a:lnTo>
                    <a:lnTo>
                      <a:pt x="6019" y="10152"/>
                    </a:lnTo>
                    <a:lnTo>
                      <a:pt x="6019" y="8268"/>
                    </a:lnTo>
                    <a:lnTo>
                      <a:pt x="2371" y="8268"/>
                    </a:lnTo>
                    <a:lnTo>
                      <a:pt x="4134" y="6414"/>
                    </a:lnTo>
                    <a:cubicBezTo>
                      <a:pt x="4864" y="5623"/>
                      <a:pt x="5381" y="4985"/>
                      <a:pt x="5593" y="4529"/>
                    </a:cubicBezTo>
                    <a:cubicBezTo>
                      <a:pt x="5836" y="4043"/>
                      <a:pt x="5958" y="3526"/>
                      <a:pt x="5958" y="3009"/>
                    </a:cubicBezTo>
                    <a:cubicBezTo>
                      <a:pt x="5958" y="2067"/>
                      <a:pt x="5685" y="1337"/>
                      <a:pt x="5137" y="790"/>
                    </a:cubicBezTo>
                    <a:cubicBezTo>
                      <a:pt x="4590" y="274"/>
                      <a:pt x="3800" y="0"/>
                      <a:pt x="2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6"/>
              <p:cNvSpPr/>
              <p:nvPr/>
            </p:nvSpPr>
            <p:spPr>
              <a:xfrm>
                <a:off x="7484355" y="2900159"/>
                <a:ext cx="91148" cy="132290"/>
              </a:xfrm>
              <a:custGeom>
                <a:avLst/>
                <a:gdLst/>
                <a:ahLst/>
                <a:cxnLst/>
                <a:rect l="l" t="t" r="r" b="b"/>
                <a:pathLst>
                  <a:path w="6870" h="9971" extrusionOk="0">
                    <a:moveTo>
                      <a:pt x="3678" y="2128"/>
                    </a:moveTo>
                    <a:lnTo>
                      <a:pt x="3678" y="6292"/>
                    </a:lnTo>
                    <a:lnTo>
                      <a:pt x="1338" y="6292"/>
                    </a:lnTo>
                    <a:lnTo>
                      <a:pt x="3678" y="2128"/>
                    </a:lnTo>
                    <a:close/>
                    <a:moveTo>
                      <a:pt x="3313" y="0"/>
                    </a:moveTo>
                    <a:lnTo>
                      <a:pt x="0" y="5958"/>
                    </a:lnTo>
                    <a:lnTo>
                      <a:pt x="0" y="8177"/>
                    </a:lnTo>
                    <a:lnTo>
                      <a:pt x="3678" y="8177"/>
                    </a:lnTo>
                    <a:lnTo>
                      <a:pt x="3678" y="9970"/>
                    </a:lnTo>
                    <a:lnTo>
                      <a:pt x="5684" y="9970"/>
                    </a:lnTo>
                    <a:lnTo>
                      <a:pt x="5684" y="8177"/>
                    </a:lnTo>
                    <a:lnTo>
                      <a:pt x="6870" y="8177"/>
                    </a:lnTo>
                    <a:lnTo>
                      <a:pt x="6870" y="6292"/>
                    </a:lnTo>
                    <a:lnTo>
                      <a:pt x="5684" y="6292"/>
                    </a:lnTo>
                    <a:lnTo>
                      <a:pt x="56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6"/>
              <p:cNvSpPr/>
              <p:nvPr/>
            </p:nvSpPr>
            <p:spPr>
              <a:xfrm>
                <a:off x="7582349" y="2900159"/>
                <a:ext cx="54861" cy="149220"/>
              </a:xfrm>
              <a:custGeom>
                <a:avLst/>
                <a:gdLst/>
                <a:ahLst/>
                <a:cxnLst/>
                <a:rect l="l" t="t" r="r" b="b"/>
                <a:pathLst>
                  <a:path w="4135" h="11247" extrusionOk="0">
                    <a:moveTo>
                      <a:pt x="2918" y="0"/>
                    </a:moveTo>
                    <a:lnTo>
                      <a:pt x="0" y="11247"/>
                    </a:lnTo>
                    <a:lnTo>
                      <a:pt x="1216" y="11247"/>
                    </a:lnTo>
                    <a:lnTo>
                      <a:pt x="41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6"/>
              <p:cNvSpPr/>
              <p:nvPr/>
            </p:nvSpPr>
            <p:spPr>
              <a:xfrm>
                <a:off x="7647280" y="2900159"/>
                <a:ext cx="82683" cy="132290"/>
              </a:xfrm>
              <a:custGeom>
                <a:avLst/>
                <a:gdLst/>
                <a:ahLst/>
                <a:cxnLst/>
                <a:rect l="l" t="t" r="r" b="b"/>
                <a:pathLst>
                  <a:path w="6232" h="9971" extrusionOk="0">
                    <a:moveTo>
                      <a:pt x="0" y="0"/>
                    </a:moveTo>
                    <a:lnTo>
                      <a:pt x="0" y="1915"/>
                    </a:lnTo>
                    <a:lnTo>
                      <a:pt x="3982" y="1915"/>
                    </a:lnTo>
                    <a:lnTo>
                      <a:pt x="942" y="9970"/>
                    </a:lnTo>
                    <a:lnTo>
                      <a:pt x="3009" y="9970"/>
                    </a:lnTo>
                    <a:lnTo>
                      <a:pt x="6231" y="1459"/>
                    </a:lnTo>
                    <a:lnTo>
                      <a:pt x="62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 name="Google Shape;391;p36"/>
            <p:cNvSpPr/>
            <p:nvPr/>
          </p:nvSpPr>
          <p:spPr>
            <a:xfrm>
              <a:off x="5948682" y="4193859"/>
              <a:ext cx="144788" cy="88335"/>
            </a:xfrm>
            <a:custGeom>
              <a:avLst/>
              <a:gdLst/>
              <a:ahLst/>
              <a:cxnLst/>
              <a:rect l="l" t="t" r="r" b="b"/>
              <a:pathLst>
                <a:path w="10913" h="6658" fill="none" extrusionOk="0">
                  <a:moveTo>
                    <a:pt x="0" y="6657"/>
                  </a:moveTo>
                  <a:lnTo>
                    <a:pt x="10912" y="0"/>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6"/>
            <p:cNvSpPr/>
            <p:nvPr/>
          </p:nvSpPr>
          <p:spPr>
            <a:xfrm>
              <a:off x="6053123" y="4193859"/>
              <a:ext cx="115759" cy="88335"/>
            </a:xfrm>
            <a:custGeom>
              <a:avLst/>
              <a:gdLst/>
              <a:ahLst/>
              <a:cxnLst/>
              <a:rect l="l" t="t" r="r" b="b"/>
              <a:pathLst>
                <a:path w="8725" h="6658" fill="none" extrusionOk="0">
                  <a:moveTo>
                    <a:pt x="1" y="6657"/>
                  </a:moveTo>
                  <a:lnTo>
                    <a:pt x="8724" y="0"/>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6"/>
            <p:cNvSpPr/>
            <p:nvPr/>
          </p:nvSpPr>
          <p:spPr>
            <a:xfrm>
              <a:off x="5859962" y="4193859"/>
              <a:ext cx="161320" cy="88335"/>
            </a:xfrm>
            <a:custGeom>
              <a:avLst/>
              <a:gdLst/>
              <a:ahLst/>
              <a:cxnLst/>
              <a:rect l="l" t="t" r="r" b="b"/>
              <a:pathLst>
                <a:path w="12159" h="6658" fill="none" extrusionOk="0">
                  <a:moveTo>
                    <a:pt x="0" y="6657"/>
                  </a:moveTo>
                  <a:lnTo>
                    <a:pt x="12159" y="0"/>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 name="Google Shape;394;p36"/>
          <p:cNvSpPr/>
          <p:nvPr/>
        </p:nvSpPr>
        <p:spPr>
          <a:xfrm>
            <a:off x="5643241" y="2141325"/>
            <a:ext cx="1003372" cy="470638"/>
          </a:xfrm>
          <a:custGeom>
            <a:avLst/>
            <a:gdLst/>
            <a:ahLst/>
            <a:cxnLst/>
            <a:rect l="l" t="t" r="r" b="b"/>
            <a:pathLst>
              <a:path w="60792" h="35473" extrusionOk="0">
                <a:moveTo>
                  <a:pt x="5258" y="1"/>
                </a:moveTo>
                <a:cubicBezTo>
                  <a:pt x="2371" y="1"/>
                  <a:pt x="0" y="2372"/>
                  <a:pt x="0" y="5290"/>
                </a:cubicBezTo>
                <a:lnTo>
                  <a:pt x="0" y="18664"/>
                </a:lnTo>
                <a:cubicBezTo>
                  <a:pt x="0" y="21582"/>
                  <a:pt x="2371" y="23922"/>
                  <a:pt x="5258" y="23922"/>
                </a:cubicBezTo>
                <a:lnTo>
                  <a:pt x="44955" y="23922"/>
                </a:lnTo>
                <a:cubicBezTo>
                  <a:pt x="45928" y="28633"/>
                  <a:pt x="48238" y="32433"/>
                  <a:pt x="51582" y="35472"/>
                </a:cubicBezTo>
                <a:cubicBezTo>
                  <a:pt x="49211" y="31551"/>
                  <a:pt x="47812" y="27661"/>
                  <a:pt x="49667" y="23922"/>
                </a:cubicBezTo>
                <a:lnTo>
                  <a:pt x="55533" y="23922"/>
                </a:lnTo>
                <a:cubicBezTo>
                  <a:pt x="58421" y="23922"/>
                  <a:pt x="60791" y="21582"/>
                  <a:pt x="60791" y="18664"/>
                </a:cubicBezTo>
                <a:lnTo>
                  <a:pt x="60791" y="5290"/>
                </a:lnTo>
                <a:cubicBezTo>
                  <a:pt x="60791" y="2372"/>
                  <a:pt x="58421" y="1"/>
                  <a:pt x="555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36"/>
          <p:cNvGrpSpPr/>
          <p:nvPr/>
        </p:nvGrpSpPr>
        <p:grpSpPr>
          <a:xfrm>
            <a:off x="5896439" y="1734440"/>
            <a:ext cx="688809" cy="239956"/>
            <a:chOff x="5273221" y="3954315"/>
            <a:chExt cx="688809" cy="239956"/>
          </a:xfrm>
        </p:grpSpPr>
        <p:sp>
          <p:nvSpPr>
            <p:cNvPr id="396" name="Google Shape;396;p36"/>
            <p:cNvSpPr/>
            <p:nvPr/>
          </p:nvSpPr>
          <p:spPr>
            <a:xfrm>
              <a:off x="5273221" y="3954315"/>
              <a:ext cx="688809" cy="239956"/>
            </a:xfrm>
            <a:custGeom>
              <a:avLst/>
              <a:gdLst/>
              <a:ahLst/>
              <a:cxnLst/>
              <a:rect l="l" t="t" r="r" b="b"/>
              <a:pathLst>
                <a:path w="51917" h="18086" extrusionOk="0">
                  <a:moveTo>
                    <a:pt x="5502" y="0"/>
                  </a:moveTo>
                  <a:cubicBezTo>
                    <a:pt x="2463" y="0"/>
                    <a:pt x="1" y="2463"/>
                    <a:pt x="1" y="5502"/>
                  </a:cubicBezTo>
                  <a:lnTo>
                    <a:pt x="1" y="12584"/>
                  </a:lnTo>
                  <a:cubicBezTo>
                    <a:pt x="1" y="15624"/>
                    <a:pt x="2463" y="18086"/>
                    <a:pt x="5502" y="18086"/>
                  </a:cubicBezTo>
                  <a:lnTo>
                    <a:pt x="46415" y="18086"/>
                  </a:lnTo>
                  <a:cubicBezTo>
                    <a:pt x="49455" y="18086"/>
                    <a:pt x="51917" y="15624"/>
                    <a:pt x="51917" y="12584"/>
                  </a:cubicBezTo>
                  <a:lnTo>
                    <a:pt x="51917" y="5502"/>
                  </a:lnTo>
                  <a:cubicBezTo>
                    <a:pt x="51917" y="2463"/>
                    <a:pt x="49455" y="0"/>
                    <a:pt x="464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6"/>
            <p:cNvSpPr/>
            <p:nvPr/>
          </p:nvSpPr>
          <p:spPr>
            <a:xfrm>
              <a:off x="5342995" y="4017229"/>
              <a:ext cx="556532" cy="13"/>
            </a:xfrm>
            <a:custGeom>
              <a:avLst/>
              <a:gdLst/>
              <a:ahLst/>
              <a:cxnLst/>
              <a:rect l="l" t="t" r="r" b="b"/>
              <a:pathLst>
                <a:path w="41947" h="1" fill="none" extrusionOk="0">
                  <a:moveTo>
                    <a:pt x="0" y="0"/>
                  </a:moveTo>
                  <a:lnTo>
                    <a:pt x="41946" y="0"/>
                  </a:lnTo>
                </a:path>
              </a:pathLst>
            </a:custGeom>
            <a:solidFill>
              <a:schemeClr val="lt1"/>
            </a:solidFill>
            <a:ln w="19050"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6"/>
            <p:cNvSpPr/>
            <p:nvPr/>
          </p:nvSpPr>
          <p:spPr>
            <a:xfrm>
              <a:off x="5344600" y="4058358"/>
              <a:ext cx="556943" cy="13"/>
            </a:xfrm>
            <a:custGeom>
              <a:avLst/>
              <a:gdLst/>
              <a:ahLst/>
              <a:cxnLst/>
              <a:rect l="l" t="t" r="r" b="b"/>
              <a:pathLst>
                <a:path w="41978" h="1" fill="none" extrusionOk="0">
                  <a:moveTo>
                    <a:pt x="1" y="1"/>
                  </a:moveTo>
                  <a:lnTo>
                    <a:pt x="41977" y="1"/>
                  </a:lnTo>
                </a:path>
              </a:pathLst>
            </a:custGeom>
            <a:solidFill>
              <a:schemeClr val="lt1"/>
            </a:solidFill>
            <a:ln w="19050"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6"/>
            <p:cNvSpPr/>
            <p:nvPr/>
          </p:nvSpPr>
          <p:spPr>
            <a:xfrm>
              <a:off x="5388967" y="4097471"/>
              <a:ext cx="446836" cy="13"/>
            </a:xfrm>
            <a:custGeom>
              <a:avLst/>
              <a:gdLst/>
              <a:ahLst/>
              <a:cxnLst/>
              <a:rect l="l" t="t" r="r" b="b"/>
              <a:pathLst>
                <a:path w="33679" h="1" fill="none" extrusionOk="0">
                  <a:moveTo>
                    <a:pt x="0" y="1"/>
                  </a:moveTo>
                  <a:lnTo>
                    <a:pt x="33679" y="1"/>
                  </a:lnTo>
                </a:path>
              </a:pathLst>
            </a:custGeom>
            <a:solidFill>
              <a:schemeClr val="lt1"/>
            </a:solidFill>
            <a:ln w="19050"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6"/>
            <p:cNvSpPr/>
            <p:nvPr/>
          </p:nvSpPr>
          <p:spPr>
            <a:xfrm>
              <a:off x="5321621" y="4141838"/>
              <a:ext cx="585163" cy="13"/>
            </a:xfrm>
            <a:custGeom>
              <a:avLst/>
              <a:gdLst/>
              <a:ahLst/>
              <a:cxnLst/>
              <a:rect l="l" t="t" r="r" b="b"/>
              <a:pathLst>
                <a:path w="44105" h="1" fill="none" extrusionOk="0">
                  <a:moveTo>
                    <a:pt x="0" y="0"/>
                  </a:moveTo>
                  <a:lnTo>
                    <a:pt x="44104" y="0"/>
                  </a:lnTo>
                </a:path>
              </a:pathLst>
            </a:custGeom>
            <a:solidFill>
              <a:schemeClr val="lt1"/>
            </a:solidFill>
            <a:ln w="19050"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 name="Google Shape;401;p36"/>
          <p:cNvGrpSpPr/>
          <p:nvPr/>
        </p:nvGrpSpPr>
        <p:grpSpPr>
          <a:xfrm>
            <a:off x="5243708" y="3200971"/>
            <a:ext cx="1180149" cy="941195"/>
            <a:chOff x="1493573" y="1542044"/>
            <a:chExt cx="3153793" cy="2515220"/>
          </a:xfrm>
        </p:grpSpPr>
        <p:sp>
          <p:nvSpPr>
            <p:cNvPr id="402" name="Google Shape;402;p36"/>
            <p:cNvSpPr/>
            <p:nvPr/>
          </p:nvSpPr>
          <p:spPr>
            <a:xfrm>
              <a:off x="1493573" y="1542044"/>
              <a:ext cx="3153793" cy="2511417"/>
            </a:xfrm>
            <a:custGeom>
              <a:avLst/>
              <a:gdLst/>
              <a:ahLst/>
              <a:cxnLst/>
              <a:rect l="l" t="t" r="r" b="b"/>
              <a:pathLst>
                <a:path w="75626" h="60215" extrusionOk="0">
                  <a:moveTo>
                    <a:pt x="28482" y="1"/>
                  </a:moveTo>
                  <a:cubicBezTo>
                    <a:pt x="12767" y="1"/>
                    <a:pt x="1" y="12767"/>
                    <a:pt x="1" y="28481"/>
                  </a:cubicBezTo>
                  <a:lnTo>
                    <a:pt x="1" y="31734"/>
                  </a:lnTo>
                  <a:cubicBezTo>
                    <a:pt x="1" y="47479"/>
                    <a:pt x="12767" y="60214"/>
                    <a:pt x="28482" y="60214"/>
                  </a:cubicBezTo>
                  <a:cubicBezTo>
                    <a:pt x="44227" y="60214"/>
                    <a:pt x="56962" y="47479"/>
                    <a:pt x="56962" y="31734"/>
                  </a:cubicBezTo>
                  <a:lnTo>
                    <a:pt x="56962" y="28481"/>
                  </a:lnTo>
                  <a:cubicBezTo>
                    <a:pt x="56962" y="24682"/>
                    <a:pt x="56233" y="21065"/>
                    <a:pt x="54865" y="17752"/>
                  </a:cubicBezTo>
                  <a:lnTo>
                    <a:pt x="75625" y="4743"/>
                  </a:lnTo>
                  <a:lnTo>
                    <a:pt x="75625" y="4743"/>
                  </a:lnTo>
                  <a:lnTo>
                    <a:pt x="52616" y="13344"/>
                  </a:lnTo>
                  <a:cubicBezTo>
                    <a:pt x="47570" y="5350"/>
                    <a:pt x="38664" y="1"/>
                    <a:pt x="284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6"/>
            <p:cNvSpPr/>
            <p:nvPr/>
          </p:nvSpPr>
          <p:spPr>
            <a:xfrm>
              <a:off x="1671064" y="2919150"/>
              <a:ext cx="1987583" cy="1138114"/>
            </a:xfrm>
            <a:custGeom>
              <a:avLst/>
              <a:gdLst/>
              <a:ahLst/>
              <a:cxnLst/>
              <a:rect l="l" t="t" r="r" b="b"/>
              <a:pathLst>
                <a:path w="47661" h="27288" extrusionOk="0">
                  <a:moveTo>
                    <a:pt x="26227" y="0"/>
                  </a:moveTo>
                  <a:cubicBezTo>
                    <a:pt x="26167" y="0"/>
                    <a:pt x="26117" y="7"/>
                    <a:pt x="26080" y="23"/>
                  </a:cubicBezTo>
                  <a:cubicBezTo>
                    <a:pt x="24682" y="661"/>
                    <a:pt x="22949" y="995"/>
                    <a:pt x="21429" y="1147"/>
                  </a:cubicBezTo>
                  <a:cubicBezTo>
                    <a:pt x="19697" y="1299"/>
                    <a:pt x="17903" y="1026"/>
                    <a:pt x="16201" y="1543"/>
                  </a:cubicBezTo>
                  <a:cubicBezTo>
                    <a:pt x="15198" y="1877"/>
                    <a:pt x="14286" y="2424"/>
                    <a:pt x="13435" y="3032"/>
                  </a:cubicBezTo>
                  <a:cubicBezTo>
                    <a:pt x="8693" y="6345"/>
                    <a:pt x="4742" y="10722"/>
                    <a:pt x="0" y="14005"/>
                  </a:cubicBezTo>
                  <a:cubicBezTo>
                    <a:pt x="1307" y="15980"/>
                    <a:pt x="2827" y="17804"/>
                    <a:pt x="4529" y="19415"/>
                  </a:cubicBezTo>
                  <a:cubicBezTo>
                    <a:pt x="8268" y="17683"/>
                    <a:pt x="11824" y="15525"/>
                    <a:pt x="15077" y="13002"/>
                  </a:cubicBezTo>
                  <a:lnTo>
                    <a:pt x="15077" y="13002"/>
                  </a:lnTo>
                  <a:cubicBezTo>
                    <a:pt x="15016" y="15129"/>
                    <a:pt x="14985" y="17257"/>
                    <a:pt x="14864" y="19385"/>
                  </a:cubicBezTo>
                  <a:cubicBezTo>
                    <a:pt x="14833" y="19900"/>
                    <a:pt x="14199" y="25373"/>
                    <a:pt x="14044" y="25373"/>
                  </a:cubicBezTo>
                  <a:cubicBezTo>
                    <a:pt x="14044" y="25373"/>
                    <a:pt x="14044" y="25373"/>
                    <a:pt x="14043" y="25373"/>
                  </a:cubicBezTo>
                  <a:lnTo>
                    <a:pt x="14043" y="25373"/>
                  </a:lnTo>
                  <a:cubicBezTo>
                    <a:pt x="15532" y="25798"/>
                    <a:pt x="16991" y="26254"/>
                    <a:pt x="18481" y="26619"/>
                  </a:cubicBezTo>
                  <a:cubicBezTo>
                    <a:pt x="19879" y="26953"/>
                    <a:pt x="21368" y="27105"/>
                    <a:pt x="22797" y="27227"/>
                  </a:cubicBezTo>
                  <a:cubicBezTo>
                    <a:pt x="23377" y="27267"/>
                    <a:pt x="23960" y="27287"/>
                    <a:pt x="24546" y="27287"/>
                  </a:cubicBezTo>
                  <a:cubicBezTo>
                    <a:pt x="28813" y="27287"/>
                    <a:pt x="33189" y="26226"/>
                    <a:pt x="36931" y="24248"/>
                  </a:cubicBezTo>
                  <a:cubicBezTo>
                    <a:pt x="36961" y="24218"/>
                    <a:pt x="36992" y="24218"/>
                    <a:pt x="37022" y="24187"/>
                  </a:cubicBezTo>
                  <a:cubicBezTo>
                    <a:pt x="37022" y="24157"/>
                    <a:pt x="37022" y="24096"/>
                    <a:pt x="37022" y="24066"/>
                  </a:cubicBezTo>
                  <a:cubicBezTo>
                    <a:pt x="36718" y="22181"/>
                    <a:pt x="36718" y="20266"/>
                    <a:pt x="36809" y="18351"/>
                  </a:cubicBezTo>
                  <a:cubicBezTo>
                    <a:pt x="36870" y="16680"/>
                    <a:pt x="36870" y="15008"/>
                    <a:pt x="37083" y="13336"/>
                  </a:cubicBezTo>
                  <a:lnTo>
                    <a:pt x="37111" y="13056"/>
                  </a:lnTo>
                  <a:lnTo>
                    <a:pt x="37111" y="13056"/>
                  </a:lnTo>
                  <a:cubicBezTo>
                    <a:pt x="37079" y="13526"/>
                    <a:pt x="37816" y="14590"/>
                    <a:pt x="37995" y="15008"/>
                  </a:cubicBezTo>
                  <a:cubicBezTo>
                    <a:pt x="38360" y="15768"/>
                    <a:pt x="38724" y="16558"/>
                    <a:pt x="39059" y="17348"/>
                  </a:cubicBezTo>
                  <a:cubicBezTo>
                    <a:pt x="39727" y="18807"/>
                    <a:pt x="40305" y="20388"/>
                    <a:pt x="41065" y="21816"/>
                  </a:cubicBezTo>
                  <a:cubicBezTo>
                    <a:pt x="41764" y="21512"/>
                    <a:pt x="47661" y="16436"/>
                    <a:pt x="47235" y="15494"/>
                  </a:cubicBezTo>
                  <a:cubicBezTo>
                    <a:pt x="45867" y="12576"/>
                    <a:pt x="44500" y="9628"/>
                    <a:pt x="43132" y="6710"/>
                  </a:cubicBezTo>
                  <a:cubicBezTo>
                    <a:pt x="42463" y="5251"/>
                    <a:pt x="41734" y="3731"/>
                    <a:pt x="40457" y="2728"/>
                  </a:cubicBezTo>
                  <a:cubicBezTo>
                    <a:pt x="37965" y="843"/>
                    <a:pt x="34256" y="1269"/>
                    <a:pt x="31338" y="995"/>
                  </a:cubicBezTo>
                  <a:cubicBezTo>
                    <a:pt x="30396" y="904"/>
                    <a:pt x="29454" y="783"/>
                    <a:pt x="28511" y="631"/>
                  </a:cubicBezTo>
                  <a:cubicBezTo>
                    <a:pt x="28129" y="549"/>
                    <a:pt x="26765" y="0"/>
                    <a:pt x="26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6"/>
            <p:cNvSpPr/>
            <p:nvPr/>
          </p:nvSpPr>
          <p:spPr>
            <a:xfrm>
              <a:off x="1671064" y="2919150"/>
              <a:ext cx="1858305" cy="1138073"/>
            </a:xfrm>
            <a:custGeom>
              <a:avLst/>
              <a:gdLst/>
              <a:ahLst/>
              <a:cxnLst/>
              <a:rect l="l" t="t" r="r" b="b"/>
              <a:pathLst>
                <a:path w="44561" h="27287" extrusionOk="0">
                  <a:moveTo>
                    <a:pt x="26228" y="0"/>
                  </a:moveTo>
                  <a:cubicBezTo>
                    <a:pt x="26167" y="0"/>
                    <a:pt x="26117" y="7"/>
                    <a:pt x="26080" y="23"/>
                  </a:cubicBezTo>
                  <a:cubicBezTo>
                    <a:pt x="24682" y="661"/>
                    <a:pt x="22949" y="995"/>
                    <a:pt x="21429" y="1117"/>
                  </a:cubicBezTo>
                  <a:cubicBezTo>
                    <a:pt x="19697" y="1299"/>
                    <a:pt x="17903" y="1026"/>
                    <a:pt x="16201" y="1543"/>
                  </a:cubicBezTo>
                  <a:cubicBezTo>
                    <a:pt x="15198" y="1847"/>
                    <a:pt x="14286" y="2424"/>
                    <a:pt x="13435" y="3032"/>
                  </a:cubicBezTo>
                  <a:cubicBezTo>
                    <a:pt x="8693" y="6345"/>
                    <a:pt x="4742" y="10692"/>
                    <a:pt x="0" y="14005"/>
                  </a:cubicBezTo>
                  <a:cubicBezTo>
                    <a:pt x="1307" y="15980"/>
                    <a:pt x="2827" y="17804"/>
                    <a:pt x="4529" y="19415"/>
                  </a:cubicBezTo>
                  <a:cubicBezTo>
                    <a:pt x="8268" y="17683"/>
                    <a:pt x="11824" y="15525"/>
                    <a:pt x="15077" y="12971"/>
                  </a:cubicBezTo>
                  <a:lnTo>
                    <a:pt x="15077" y="12971"/>
                  </a:lnTo>
                  <a:cubicBezTo>
                    <a:pt x="15016" y="15129"/>
                    <a:pt x="14985" y="17257"/>
                    <a:pt x="14864" y="19385"/>
                  </a:cubicBezTo>
                  <a:cubicBezTo>
                    <a:pt x="14833" y="19900"/>
                    <a:pt x="14199" y="25373"/>
                    <a:pt x="14044" y="25373"/>
                  </a:cubicBezTo>
                  <a:cubicBezTo>
                    <a:pt x="14044" y="25373"/>
                    <a:pt x="14044" y="25373"/>
                    <a:pt x="14043" y="25373"/>
                  </a:cubicBezTo>
                  <a:lnTo>
                    <a:pt x="14043" y="25373"/>
                  </a:lnTo>
                  <a:cubicBezTo>
                    <a:pt x="15532" y="25798"/>
                    <a:pt x="16991" y="26254"/>
                    <a:pt x="18481" y="26589"/>
                  </a:cubicBezTo>
                  <a:cubicBezTo>
                    <a:pt x="19879" y="26953"/>
                    <a:pt x="21368" y="27105"/>
                    <a:pt x="22797" y="27227"/>
                  </a:cubicBezTo>
                  <a:cubicBezTo>
                    <a:pt x="23366" y="27266"/>
                    <a:pt x="23939" y="27286"/>
                    <a:pt x="24514" y="27286"/>
                  </a:cubicBezTo>
                  <a:cubicBezTo>
                    <a:pt x="28791" y="27286"/>
                    <a:pt x="33180" y="26204"/>
                    <a:pt x="36931" y="24248"/>
                  </a:cubicBezTo>
                  <a:cubicBezTo>
                    <a:pt x="36961" y="24218"/>
                    <a:pt x="36992" y="24218"/>
                    <a:pt x="37022" y="24187"/>
                  </a:cubicBezTo>
                  <a:cubicBezTo>
                    <a:pt x="37022" y="24127"/>
                    <a:pt x="37022" y="24096"/>
                    <a:pt x="37022" y="24035"/>
                  </a:cubicBezTo>
                  <a:cubicBezTo>
                    <a:pt x="36718" y="22181"/>
                    <a:pt x="36718" y="20266"/>
                    <a:pt x="36809" y="18351"/>
                  </a:cubicBezTo>
                  <a:cubicBezTo>
                    <a:pt x="36870" y="16680"/>
                    <a:pt x="36870" y="15008"/>
                    <a:pt x="37083" y="13336"/>
                  </a:cubicBezTo>
                  <a:lnTo>
                    <a:pt x="37111" y="13056"/>
                  </a:lnTo>
                  <a:lnTo>
                    <a:pt x="37111" y="13056"/>
                  </a:lnTo>
                  <a:cubicBezTo>
                    <a:pt x="37079" y="13526"/>
                    <a:pt x="37816" y="14590"/>
                    <a:pt x="37995" y="15008"/>
                  </a:cubicBezTo>
                  <a:cubicBezTo>
                    <a:pt x="38360" y="15768"/>
                    <a:pt x="38724" y="16558"/>
                    <a:pt x="39059" y="17348"/>
                  </a:cubicBezTo>
                  <a:cubicBezTo>
                    <a:pt x="39727" y="18807"/>
                    <a:pt x="40305" y="20388"/>
                    <a:pt x="41065" y="21816"/>
                  </a:cubicBezTo>
                  <a:cubicBezTo>
                    <a:pt x="42524" y="21209"/>
                    <a:pt x="43345" y="19628"/>
                    <a:pt x="44560" y="18746"/>
                  </a:cubicBezTo>
                  <a:lnTo>
                    <a:pt x="44560" y="18746"/>
                  </a:lnTo>
                  <a:cubicBezTo>
                    <a:pt x="44528" y="18748"/>
                    <a:pt x="44497" y="18749"/>
                    <a:pt x="44466" y="18749"/>
                  </a:cubicBezTo>
                  <a:cubicBezTo>
                    <a:pt x="43488" y="18749"/>
                    <a:pt x="42875" y="17841"/>
                    <a:pt x="42433" y="17075"/>
                  </a:cubicBezTo>
                  <a:cubicBezTo>
                    <a:pt x="39910" y="12546"/>
                    <a:pt x="37448" y="7622"/>
                    <a:pt x="37813" y="2454"/>
                  </a:cubicBezTo>
                  <a:lnTo>
                    <a:pt x="37813" y="2454"/>
                  </a:lnTo>
                  <a:cubicBezTo>
                    <a:pt x="35533" y="7014"/>
                    <a:pt x="35715" y="12576"/>
                    <a:pt x="34591" y="17470"/>
                  </a:cubicBezTo>
                  <a:cubicBezTo>
                    <a:pt x="34195" y="19142"/>
                    <a:pt x="33648" y="20813"/>
                    <a:pt x="32645" y="22212"/>
                  </a:cubicBezTo>
                  <a:cubicBezTo>
                    <a:pt x="31642" y="23610"/>
                    <a:pt x="30122" y="24734"/>
                    <a:pt x="28420" y="24978"/>
                  </a:cubicBezTo>
                  <a:cubicBezTo>
                    <a:pt x="28237" y="25000"/>
                    <a:pt x="28052" y="25012"/>
                    <a:pt x="27866" y="25012"/>
                  </a:cubicBezTo>
                  <a:cubicBezTo>
                    <a:pt x="26325" y="25012"/>
                    <a:pt x="24748" y="24236"/>
                    <a:pt x="24043" y="22880"/>
                  </a:cubicBezTo>
                  <a:cubicBezTo>
                    <a:pt x="24894" y="22668"/>
                    <a:pt x="25745" y="22455"/>
                    <a:pt x="26597" y="22242"/>
                  </a:cubicBezTo>
                  <a:cubicBezTo>
                    <a:pt x="25198" y="21725"/>
                    <a:pt x="23770" y="21209"/>
                    <a:pt x="22523" y="20388"/>
                  </a:cubicBezTo>
                  <a:cubicBezTo>
                    <a:pt x="21277" y="19567"/>
                    <a:pt x="20183" y="18412"/>
                    <a:pt x="19757" y="16984"/>
                  </a:cubicBezTo>
                  <a:lnTo>
                    <a:pt x="19757" y="16984"/>
                  </a:lnTo>
                  <a:cubicBezTo>
                    <a:pt x="21219" y="17592"/>
                    <a:pt x="22790" y="17923"/>
                    <a:pt x="24362" y="17923"/>
                  </a:cubicBezTo>
                  <a:cubicBezTo>
                    <a:pt x="25537" y="17923"/>
                    <a:pt x="26712" y="17738"/>
                    <a:pt x="27843" y="17348"/>
                  </a:cubicBezTo>
                  <a:cubicBezTo>
                    <a:pt x="24074" y="13488"/>
                    <a:pt x="21277" y="8686"/>
                    <a:pt x="19818" y="3518"/>
                  </a:cubicBezTo>
                  <a:lnTo>
                    <a:pt x="19818" y="3518"/>
                  </a:lnTo>
                  <a:cubicBezTo>
                    <a:pt x="21482" y="4937"/>
                    <a:pt x="23263" y="5765"/>
                    <a:pt x="25337" y="5765"/>
                  </a:cubicBezTo>
                  <a:cubicBezTo>
                    <a:pt x="25840" y="5765"/>
                    <a:pt x="26360" y="5716"/>
                    <a:pt x="26900" y="5616"/>
                  </a:cubicBezTo>
                  <a:cubicBezTo>
                    <a:pt x="29606" y="5099"/>
                    <a:pt x="31490" y="3214"/>
                    <a:pt x="33375" y="1360"/>
                  </a:cubicBezTo>
                  <a:cubicBezTo>
                    <a:pt x="32676" y="1147"/>
                    <a:pt x="32068" y="1056"/>
                    <a:pt x="31338" y="995"/>
                  </a:cubicBezTo>
                  <a:cubicBezTo>
                    <a:pt x="30396" y="904"/>
                    <a:pt x="29454" y="783"/>
                    <a:pt x="28511" y="600"/>
                  </a:cubicBezTo>
                  <a:cubicBezTo>
                    <a:pt x="28129" y="546"/>
                    <a:pt x="26765" y="0"/>
                    <a:pt x="262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6"/>
            <p:cNvSpPr/>
            <p:nvPr/>
          </p:nvSpPr>
          <p:spPr>
            <a:xfrm>
              <a:off x="2526699" y="2757824"/>
              <a:ext cx="460187" cy="341543"/>
            </a:xfrm>
            <a:custGeom>
              <a:avLst/>
              <a:gdLst/>
              <a:ahLst/>
              <a:cxnLst/>
              <a:rect l="l" t="t" r="r" b="b"/>
              <a:pathLst>
                <a:path w="11035" h="8189" extrusionOk="0">
                  <a:moveTo>
                    <a:pt x="8663" y="0"/>
                  </a:moveTo>
                  <a:lnTo>
                    <a:pt x="8663" y="0"/>
                  </a:lnTo>
                  <a:cubicBezTo>
                    <a:pt x="8663" y="2"/>
                    <a:pt x="8662" y="4"/>
                    <a:pt x="8662" y="7"/>
                  </a:cubicBezTo>
                  <a:lnTo>
                    <a:pt x="8662" y="7"/>
                  </a:lnTo>
                  <a:cubicBezTo>
                    <a:pt x="8662" y="4"/>
                    <a:pt x="8663" y="2"/>
                    <a:pt x="8663" y="0"/>
                  </a:cubicBezTo>
                  <a:close/>
                  <a:moveTo>
                    <a:pt x="8662" y="7"/>
                  </a:moveTo>
                  <a:cubicBezTo>
                    <a:pt x="8604" y="277"/>
                    <a:pt x="7851" y="363"/>
                    <a:pt x="6930" y="363"/>
                  </a:cubicBezTo>
                  <a:cubicBezTo>
                    <a:pt x="5506" y="363"/>
                    <a:pt x="3681" y="159"/>
                    <a:pt x="3405" y="122"/>
                  </a:cubicBezTo>
                  <a:lnTo>
                    <a:pt x="3405" y="122"/>
                  </a:lnTo>
                  <a:cubicBezTo>
                    <a:pt x="3496" y="1034"/>
                    <a:pt x="3587" y="2341"/>
                    <a:pt x="3405" y="3435"/>
                  </a:cubicBezTo>
                  <a:cubicBezTo>
                    <a:pt x="3344" y="3860"/>
                    <a:pt x="3222" y="4256"/>
                    <a:pt x="3040" y="4560"/>
                  </a:cubicBezTo>
                  <a:cubicBezTo>
                    <a:pt x="2462" y="5563"/>
                    <a:pt x="1003" y="5684"/>
                    <a:pt x="0" y="5745"/>
                  </a:cubicBezTo>
                  <a:cubicBezTo>
                    <a:pt x="1140" y="7340"/>
                    <a:pt x="3134" y="8188"/>
                    <a:pt x="5106" y="8188"/>
                  </a:cubicBezTo>
                  <a:cubicBezTo>
                    <a:pt x="5238" y="8188"/>
                    <a:pt x="5370" y="8184"/>
                    <a:pt x="5502" y="8177"/>
                  </a:cubicBezTo>
                  <a:cubicBezTo>
                    <a:pt x="7569" y="8055"/>
                    <a:pt x="9545" y="7022"/>
                    <a:pt x="11034" y="5563"/>
                  </a:cubicBezTo>
                  <a:cubicBezTo>
                    <a:pt x="10456" y="5471"/>
                    <a:pt x="9818" y="5319"/>
                    <a:pt x="9393" y="4894"/>
                  </a:cubicBezTo>
                  <a:cubicBezTo>
                    <a:pt x="9089" y="4590"/>
                    <a:pt x="8906" y="4164"/>
                    <a:pt x="8815" y="3739"/>
                  </a:cubicBezTo>
                  <a:cubicBezTo>
                    <a:pt x="8481" y="2525"/>
                    <a:pt x="8420" y="1251"/>
                    <a:pt x="8662" y="7"/>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6"/>
            <p:cNvSpPr/>
            <p:nvPr/>
          </p:nvSpPr>
          <p:spPr>
            <a:xfrm>
              <a:off x="2628123" y="2757824"/>
              <a:ext cx="263685" cy="220591"/>
            </a:xfrm>
            <a:custGeom>
              <a:avLst/>
              <a:gdLst/>
              <a:ahLst/>
              <a:cxnLst/>
              <a:rect l="l" t="t" r="r" b="b"/>
              <a:pathLst>
                <a:path w="6323" h="5289" extrusionOk="0">
                  <a:moveTo>
                    <a:pt x="6231" y="0"/>
                  </a:moveTo>
                  <a:cubicBezTo>
                    <a:pt x="6231" y="0"/>
                    <a:pt x="6231" y="1"/>
                    <a:pt x="6231" y="1"/>
                  </a:cubicBezTo>
                  <a:lnTo>
                    <a:pt x="6231" y="1"/>
                  </a:lnTo>
                  <a:cubicBezTo>
                    <a:pt x="6231" y="1"/>
                    <a:pt x="6231" y="0"/>
                    <a:pt x="6231" y="0"/>
                  </a:cubicBezTo>
                  <a:close/>
                  <a:moveTo>
                    <a:pt x="6231" y="1"/>
                  </a:moveTo>
                  <a:cubicBezTo>
                    <a:pt x="6182" y="276"/>
                    <a:pt x="5420" y="363"/>
                    <a:pt x="4489" y="363"/>
                  </a:cubicBezTo>
                  <a:cubicBezTo>
                    <a:pt x="3059" y="363"/>
                    <a:pt x="1230" y="159"/>
                    <a:pt x="973" y="122"/>
                  </a:cubicBezTo>
                  <a:lnTo>
                    <a:pt x="973" y="122"/>
                  </a:lnTo>
                  <a:cubicBezTo>
                    <a:pt x="1064" y="1034"/>
                    <a:pt x="1155" y="2341"/>
                    <a:pt x="973" y="3435"/>
                  </a:cubicBezTo>
                  <a:cubicBezTo>
                    <a:pt x="821" y="4225"/>
                    <a:pt x="486" y="4681"/>
                    <a:pt x="0" y="5289"/>
                  </a:cubicBezTo>
                  <a:cubicBezTo>
                    <a:pt x="1216" y="5228"/>
                    <a:pt x="2462" y="4924"/>
                    <a:pt x="3587" y="4468"/>
                  </a:cubicBezTo>
                  <a:cubicBezTo>
                    <a:pt x="4377" y="4134"/>
                    <a:pt x="5167" y="3648"/>
                    <a:pt x="5684" y="2949"/>
                  </a:cubicBezTo>
                  <a:cubicBezTo>
                    <a:pt x="6322" y="2098"/>
                    <a:pt x="6049" y="1034"/>
                    <a:pt x="6231" y="1"/>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6"/>
            <p:cNvSpPr/>
            <p:nvPr/>
          </p:nvSpPr>
          <p:spPr>
            <a:xfrm>
              <a:off x="2440498" y="1855144"/>
              <a:ext cx="794808" cy="958480"/>
            </a:xfrm>
            <a:custGeom>
              <a:avLst/>
              <a:gdLst/>
              <a:ahLst/>
              <a:cxnLst/>
              <a:rect l="l" t="t" r="r" b="b"/>
              <a:pathLst>
                <a:path w="19059" h="22981" extrusionOk="0">
                  <a:moveTo>
                    <a:pt x="8688" y="0"/>
                  </a:moveTo>
                  <a:cubicBezTo>
                    <a:pt x="8619" y="0"/>
                    <a:pt x="8550" y="1"/>
                    <a:pt x="8481" y="2"/>
                  </a:cubicBezTo>
                  <a:cubicBezTo>
                    <a:pt x="6779" y="32"/>
                    <a:pt x="5046" y="305"/>
                    <a:pt x="3526" y="1065"/>
                  </a:cubicBezTo>
                  <a:cubicBezTo>
                    <a:pt x="2797" y="1461"/>
                    <a:pt x="2189" y="1916"/>
                    <a:pt x="1733" y="2433"/>
                  </a:cubicBezTo>
                  <a:cubicBezTo>
                    <a:pt x="0" y="4378"/>
                    <a:pt x="61" y="7144"/>
                    <a:pt x="335" y="9941"/>
                  </a:cubicBezTo>
                  <a:cubicBezTo>
                    <a:pt x="487" y="11704"/>
                    <a:pt x="669" y="13467"/>
                    <a:pt x="821" y="15230"/>
                  </a:cubicBezTo>
                  <a:cubicBezTo>
                    <a:pt x="1004" y="16962"/>
                    <a:pt x="1156" y="18968"/>
                    <a:pt x="2219" y="20397"/>
                  </a:cubicBezTo>
                  <a:cubicBezTo>
                    <a:pt x="3526" y="22160"/>
                    <a:pt x="5745" y="22950"/>
                    <a:pt x="7903" y="22981"/>
                  </a:cubicBezTo>
                  <a:cubicBezTo>
                    <a:pt x="9606" y="22981"/>
                    <a:pt x="11308" y="22403"/>
                    <a:pt x="12554" y="21248"/>
                  </a:cubicBezTo>
                  <a:cubicBezTo>
                    <a:pt x="14165" y="19759"/>
                    <a:pt x="14834" y="17509"/>
                    <a:pt x="15259" y="15321"/>
                  </a:cubicBezTo>
                  <a:cubicBezTo>
                    <a:pt x="15344" y="15743"/>
                    <a:pt x="15767" y="16087"/>
                    <a:pt x="16192" y="16087"/>
                  </a:cubicBezTo>
                  <a:cubicBezTo>
                    <a:pt x="16225" y="16087"/>
                    <a:pt x="16259" y="16085"/>
                    <a:pt x="16293" y="16081"/>
                  </a:cubicBezTo>
                  <a:cubicBezTo>
                    <a:pt x="16749" y="15990"/>
                    <a:pt x="17144" y="15655"/>
                    <a:pt x="17448" y="15321"/>
                  </a:cubicBezTo>
                  <a:cubicBezTo>
                    <a:pt x="18755" y="13862"/>
                    <a:pt x="19059" y="11491"/>
                    <a:pt x="18633" y="9667"/>
                  </a:cubicBezTo>
                  <a:cubicBezTo>
                    <a:pt x="18511" y="9181"/>
                    <a:pt x="18299" y="8634"/>
                    <a:pt x="17812" y="8451"/>
                  </a:cubicBezTo>
                  <a:cubicBezTo>
                    <a:pt x="17702" y="8401"/>
                    <a:pt x="17585" y="8378"/>
                    <a:pt x="17466" y="8378"/>
                  </a:cubicBezTo>
                  <a:cubicBezTo>
                    <a:pt x="17160" y="8378"/>
                    <a:pt x="16846" y="8528"/>
                    <a:pt x="16627" y="8725"/>
                  </a:cubicBezTo>
                  <a:cubicBezTo>
                    <a:pt x="16293" y="9029"/>
                    <a:pt x="16141" y="9455"/>
                    <a:pt x="16019" y="9880"/>
                  </a:cubicBezTo>
                  <a:cubicBezTo>
                    <a:pt x="16171" y="8573"/>
                    <a:pt x="16171" y="7236"/>
                    <a:pt x="16019" y="5929"/>
                  </a:cubicBezTo>
                  <a:cubicBezTo>
                    <a:pt x="15897" y="4774"/>
                    <a:pt x="15776" y="3284"/>
                    <a:pt x="15046" y="2372"/>
                  </a:cubicBezTo>
                  <a:cubicBezTo>
                    <a:pt x="13600" y="512"/>
                    <a:pt x="11035" y="0"/>
                    <a:pt x="8688" y="0"/>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6"/>
            <p:cNvSpPr/>
            <p:nvPr/>
          </p:nvSpPr>
          <p:spPr>
            <a:xfrm>
              <a:off x="2440498" y="1854977"/>
              <a:ext cx="780879" cy="880070"/>
            </a:xfrm>
            <a:custGeom>
              <a:avLst/>
              <a:gdLst/>
              <a:ahLst/>
              <a:cxnLst/>
              <a:rect l="l" t="t" r="r" b="b"/>
              <a:pathLst>
                <a:path w="18725" h="21101" extrusionOk="0">
                  <a:moveTo>
                    <a:pt x="8823" y="1"/>
                  </a:moveTo>
                  <a:cubicBezTo>
                    <a:pt x="8698" y="1"/>
                    <a:pt x="8574" y="2"/>
                    <a:pt x="8450" y="6"/>
                  </a:cubicBezTo>
                  <a:cubicBezTo>
                    <a:pt x="6779" y="36"/>
                    <a:pt x="5046" y="309"/>
                    <a:pt x="3526" y="1069"/>
                  </a:cubicBezTo>
                  <a:cubicBezTo>
                    <a:pt x="2766" y="1465"/>
                    <a:pt x="2189" y="1920"/>
                    <a:pt x="1733" y="2437"/>
                  </a:cubicBezTo>
                  <a:cubicBezTo>
                    <a:pt x="0" y="4382"/>
                    <a:pt x="61" y="7148"/>
                    <a:pt x="335" y="9945"/>
                  </a:cubicBezTo>
                  <a:cubicBezTo>
                    <a:pt x="487" y="11708"/>
                    <a:pt x="669" y="13471"/>
                    <a:pt x="821" y="15234"/>
                  </a:cubicBezTo>
                  <a:cubicBezTo>
                    <a:pt x="943" y="16328"/>
                    <a:pt x="1034" y="17422"/>
                    <a:pt x="1338" y="18486"/>
                  </a:cubicBezTo>
                  <a:cubicBezTo>
                    <a:pt x="1672" y="19702"/>
                    <a:pt x="2159" y="20340"/>
                    <a:pt x="3131" y="21100"/>
                  </a:cubicBezTo>
                  <a:cubicBezTo>
                    <a:pt x="1946" y="18912"/>
                    <a:pt x="1703" y="16358"/>
                    <a:pt x="1490" y="13866"/>
                  </a:cubicBezTo>
                  <a:cubicBezTo>
                    <a:pt x="1368" y="12073"/>
                    <a:pt x="1216" y="10249"/>
                    <a:pt x="1368" y="8455"/>
                  </a:cubicBezTo>
                  <a:lnTo>
                    <a:pt x="1368" y="8455"/>
                  </a:lnTo>
                  <a:cubicBezTo>
                    <a:pt x="1915" y="9094"/>
                    <a:pt x="2706" y="9519"/>
                    <a:pt x="3526" y="9671"/>
                  </a:cubicBezTo>
                  <a:cubicBezTo>
                    <a:pt x="3678" y="9671"/>
                    <a:pt x="3891" y="9671"/>
                    <a:pt x="3922" y="9519"/>
                  </a:cubicBezTo>
                  <a:cubicBezTo>
                    <a:pt x="3952" y="9459"/>
                    <a:pt x="3952" y="9398"/>
                    <a:pt x="3922" y="9307"/>
                  </a:cubicBezTo>
                  <a:cubicBezTo>
                    <a:pt x="3800" y="8820"/>
                    <a:pt x="3678" y="8364"/>
                    <a:pt x="3557" y="7878"/>
                  </a:cubicBezTo>
                  <a:lnTo>
                    <a:pt x="3557" y="7878"/>
                  </a:lnTo>
                  <a:cubicBezTo>
                    <a:pt x="4621" y="8759"/>
                    <a:pt x="5897" y="9398"/>
                    <a:pt x="7235" y="9732"/>
                  </a:cubicBezTo>
                  <a:cubicBezTo>
                    <a:pt x="7623" y="9829"/>
                    <a:pt x="8023" y="9901"/>
                    <a:pt x="8420" y="9901"/>
                  </a:cubicBezTo>
                  <a:cubicBezTo>
                    <a:pt x="8645" y="9901"/>
                    <a:pt x="8869" y="9878"/>
                    <a:pt x="9089" y="9823"/>
                  </a:cubicBezTo>
                  <a:cubicBezTo>
                    <a:pt x="8815" y="9246"/>
                    <a:pt x="8542" y="8699"/>
                    <a:pt x="8238" y="8121"/>
                  </a:cubicBezTo>
                  <a:lnTo>
                    <a:pt x="8238" y="8121"/>
                  </a:lnTo>
                  <a:cubicBezTo>
                    <a:pt x="9017" y="8446"/>
                    <a:pt x="9865" y="8606"/>
                    <a:pt x="10713" y="8606"/>
                  </a:cubicBezTo>
                  <a:cubicBezTo>
                    <a:pt x="11453" y="8606"/>
                    <a:pt x="12194" y="8484"/>
                    <a:pt x="12888" y="8243"/>
                  </a:cubicBezTo>
                  <a:cubicBezTo>
                    <a:pt x="12554" y="7939"/>
                    <a:pt x="12220" y="7604"/>
                    <a:pt x="11885" y="7300"/>
                  </a:cubicBezTo>
                  <a:cubicBezTo>
                    <a:pt x="12706" y="7300"/>
                    <a:pt x="13527" y="7331"/>
                    <a:pt x="14347" y="7361"/>
                  </a:cubicBezTo>
                  <a:cubicBezTo>
                    <a:pt x="14317" y="7696"/>
                    <a:pt x="14134" y="8030"/>
                    <a:pt x="14013" y="8364"/>
                  </a:cubicBezTo>
                  <a:cubicBezTo>
                    <a:pt x="13861" y="8699"/>
                    <a:pt x="13770" y="9094"/>
                    <a:pt x="13891" y="9428"/>
                  </a:cubicBezTo>
                  <a:cubicBezTo>
                    <a:pt x="14001" y="9670"/>
                    <a:pt x="14254" y="9848"/>
                    <a:pt x="14500" y="9848"/>
                  </a:cubicBezTo>
                  <a:cubicBezTo>
                    <a:pt x="14595" y="9848"/>
                    <a:pt x="14688" y="9822"/>
                    <a:pt x="14773" y="9763"/>
                  </a:cubicBezTo>
                  <a:lnTo>
                    <a:pt x="14773" y="9763"/>
                  </a:lnTo>
                  <a:cubicBezTo>
                    <a:pt x="14408" y="10279"/>
                    <a:pt x="14408" y="10978"/>
                    <a:pt x="14590" y="11586"/>
                  </a:cubicBezTo>
                  <a:cubicBezTo>
                    <a:pt x="14773" y="12164"/>
                    <a:pt x="15138" y="12711"/>
                    <a:pt x="15502" y="13228"/>
                  </a:cubicBezTo>
                  <a:cubicBezTo>
                    <a:pt x="15381" y="12225"/>
                    <a:pt x="15715" y="11221"/>
                    <a:pt x="16384" y="10492"/>
                  </a:cubicBezTo>
                  <a:lnTo>
                    <a:pt x="16384" y="10492"/>
                  </a:lnTo>
                  <a:cubicBezTo>
                    <a:pt x="16262" y="11130"/>
                    <a:pt x="16201" y="11769"/>
                    <a:pt x="16201" y="12407"/>
                  </a:cubicBezTo>
                  <a:cubicBezTo>
                    <a:pt x="16300" y="12319"/>
                    <a:pt x="16430" y="12279"/>
                    <a:pt x="16565" y="12279"/>
                  </a:cubicBezTo>
                  <a:cubicBezTo>
                    <a:pt x="16804" y="12279"/>
                    <a:pt x="17057" y="12406"/>
                    <a:pt x="17174" y="12620"/>
                  </a:cubicBezTo>
                  <a:cubicBezTo>
                    <a:pt x="17387" y="12954"/>
                    <a:pt x="17296" y="13410"/>
                    <a:pt x="17022" y="13714"/>
                  </a:cubicBezTo>
                  <a:cubicBezTo>
                    <a:pt x="16870" y="13896"/>
                    <a:pt x="16627" y="14048"/>
                    <a:pt x="16597" y="14261"/>
                  </a:cubicBezTo>
                  <a:cubicBezTo>
                    <a:pt x="17083" y="14139"/>
                    <a:pt x="17478" y="13714"/>
                    <a:pt x="17691" y="13228"/>
                  </a:cubicBezTo>
                  <a:cubicBezTo>
                    <a:pt x="17904" y="12772"/>
                    <a:pt x="17995" y="12255"/>
                    <a:pt x="18086" y="11738"/>
                  </a:cubicBezTo>
                  <a:cubicBezTo>
                    <a:pt x="18207" y="11039"/>
                    <a:pt x="18268" y="10188"/>
                    <a:pt x="17721" y="9732"/>
                  </a:cubicBezTo>
                  <a:cubicBezTo>
                    <a:pt x="17755" y="9727"/>
                    <a:pt x="17789" y="9725"/>
                    <a:pt x="17823" y="9725"/>
                  </a:cubicBezTo>
                  <a:cubicBezTo>
                    <a:pt x="18217" y="9725"/>
                    <a:pt x="18612" y="10039"/>
                    <a:pt x="18724" y="10431"/>
                  </a:cubicBezTo>
                  <a:cubicBezTo>
                    <a:pt x="18542" y="9732"/>
                    <a:pt x="18633" y="8759"/>
                    <a:pt x="17812" y="8455"/>
                  </a:cubicBezTo>
                  <a:cubicBezTo>
                    <a:pt x="17702" y="8405"/>
                    <a:pt x="17585" y="8382"/>
                    <a:pt x="17465" y="8382"/>
                  </a:cubicBezTo>
                  <a:cubicBezTo>
                    <a:pt x="17157" y="8382"/>
                    <a:pt x="16838" y="8532"/>
                    <a:pt x="16597" y="8729"/>
                  </a:cubicBezTo>
                  <a:cubicBezTo>
                    <a:pt x="16293" y="9033"/>
                    <a:pt x="16141" y="9459"/>
                    <a:pt x="16019" y="9884"/>
                  </a:cubicBezTo>
                  <a:cubicBezTo>
                    <a:pt x="16171" y="8577"/>
                    <a:pt x="16171" y="7240"/>
                    <a:pt x="16019" y="5902"/>
                  </a:cubicBezTo>
                  <a:cubicBezTo>
                    <a:pt x="15897" y="4778"/>
                    <a:pt x="15776" y="3288"/>
                    <a:pt x="15046" y="2376"/>
                  </a:cubicBezTo>
                  <a:cubicBezTo>
                    <a:pt x="13633" y="559"/>
                    <a:pt x="11151" y="1"/>
                    <a:pt x="8823" y="1"/>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6"/>
            <p:cNvSpPr/>
            <p:nvPr/>
          </p:nvSpPr>
          <p:spPr>
            <a:xfrm>
              <a:off x="3095872" y="2269051"/>
              <a:ext cx="83697" cy="182887"/>
            </a:xfrm>
            <a:custGeom>
              <a:avLst/>
              <a:gdLst/>
              <a:ahLst/>
              <a:cxnLst/>
              <a:rect l="l" t="t" r="r" b="b"/>
              <a:pathLst>
                <a:path w="2007" h="4385" extrusionOk="0">
                  <a:moveTo>
                    <a:pt x="1019" y="2423"/>
                  </a:moveTo>
                  <a:cubicBezTo>
                    <a:pt x="1695" y="2423"/>
                    <a:pt x="1477" y="3800"/>
                    <a:pt x="790" y="4029"/>
                  </a:cubicBezTo>
                  <a:cubicBezTo>
                    <a:pt x="601" y="3574"/>
                    <a:pt x="579" y="3050"/>
                    <a:pt x="661" y="2521"/>
                  </a:cubicBezTo>
                  <a:lnTo>
                    <a:pt x="661" y="2521"/>
                  </a:lnTo>
                  <a:cubicBezTo>
                    <a:pt x="801" y="2453"/>
                    <a:pt x="920" y="2423"/>
                    <a:pt x="1019" y="2423"/>
                  </a:cubicBezTo>
                  <a:close/>
                  <a:moveTo>
                    <a:pt x="1672" y="0"/>
                  </a:moveTo>
                  <a:cubicBezTo>
                    <a:pt x="1298" y="0"/>
                    <a:pt x="1105" y="501"/>
                    <a:pt x="912" y="777"/>
                  </a:cubicBezTo>
                  <a:cubicBezTo>
                    <a:pt x="365" y="1749"/>
                    <a:pt x="0" y="2996"/>
                    <a:pt x="395" y="4120"/>
                  </a:cubicBezTo>
                  <a:cubicBezTo>
                    <a:pt x="490" y="4310"/>
                    <a:pt x="618" y="4385"/>
                    <a:pt x="754" y="4385"/>
                  </a:cubicBezTo>
                  <a:cubicBezTo>
                    <a:pt x="1051" y="4385"/>
                    <a:pt x="1385" y="4027"/>
                    <a:pt x="1489" y="3756"/>
                  </a:cubicBezTo>
                  <a:cubicBezTo>
                    <a:pt x="1837" y="3154"/>
                    <a:pt x="1637" y="2323"/>
                    <a:pt x="1107" y="2323"/>
                  </a:cubicBezTo>
                  <a:cubicBezTo>
                    <a:pt x="978" y="2323"/>
                    <a:pt x="831" y="2372"/>
                    <a:pt x="667" y="2484"/>
                  </a:cubicBezTo>
                  <a:lnTo>
                    <a:pt x="667" y="2484"/>
                  </a:lnTo>
                  <a:cubicBezTo>
                    <a:pt x="786" y="1754"/>
                    <a:pt x="1097" y="1018"/>
                    <a:pt x="1429" y="442"/>
                  </a:cubicBezTo>
                  <a:cubicBezTo>
                    <a:pt x="1491" y="296"/>
                    <a:pt x="1597" y="179"/>
                    <a:pt x="1697" y="179"/>
                  </a:cubicBezTo>
                  <a:cubicBezTo>
                    <a:pt x="1742" y="179"/>
                    <a:pt x="1786" y="203"/>
                    <a:pt x="1824" y="260"/>
                  </a:cubicBezTo>
                  <a:cubicBezTo>
                    <a:pt x="1824" y="290"/>
                    <a:pt x="1885" y="564"/>
                    <a:pt x="1885" y="594"/>
                  </a:cubicBezTo>
                  <a:cubicBezTo>
                    <a:pt x="1915" y="777"/>
                    <a:pt x="1945" y="959"/>
                    <a:pt x="1976" y="1142"/>
                  </a:cubicBezTo>
                  <a:cubicBezTo>
                    <a:pt x="2006" y="868"/>
                    <a:pt x="1976" y="564"/>
                    <a:pt x="1976" y="321"/>
                  </a:cubicBezTo>
                  <a:cubicBezTo>
                    <a:pt x="1976" y="169"/>
                    <a:pt x="1915" y="47"/>
                    <a:pt x="1793" y="17"/>
                  </a:cubicBezTo>
                  <a:cubicBezTo>
                    <a:pt x="1751" y="6"/>
                    <a:pt x="1711" y="0"/>
                    <a:pt x="16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6"/>
            <p:cNvSpPr/>
            <p:nvPr/>
          </p:nvSpPr>
          <p:spPr>
            <a:xfrm>
              <a:off x="2636964" y="2277351"/>
              <a:ext cx="114140" cy="247242"/>
            </a:xfrm>
            <a:custGeom>
              <a:avLst/>
              <a:gdLst/>
              <a:ahLst/>
              <a:cxnLst/>
              <a:rect l="l" t="t" r="r" b="b"/>
              <a:pathLst>
                <a:path w="2737" h="5928" extrusionOk="0">
                  <a:moveTo>
                    <a:pt x="2280" y="0"/>
                  </a:moveTo>
                  <a:cubicBezTo>
                    <a:pt x="2463" y="608"/>
                    <a:pt x="2250" y="1216"/>
                    <a:pt x="1977" y="1733"/>
                  </a:cubicBezTo>
                  <a:cubicBezTo>
                    <a:pt x="1642" y="2523"/>
                    <a:pt x="1" y="3860"/>
                    <a:pt x="821" y="4712"/>
                  </a:cubicBezTo>
                  <a:cubicBezTo>
                    <a:pt x="1247" y="5016"/>
                    <a:pt x="1733" y="5046"/>
                    <a:pt x="2189" y="5198"/>
                  </a:cubicBezTo>
                  <a:cubicBezTo>
                    <a:pt x="2250" y="5198"/>
                    <a:pt x="2280" y="5198"/>
                    <a:pt x="2280" y="5259"/>
                  </a:cubicBezTo>
                  <a:cubicBezTo>
                    <a:pt x="2341" y="5502"/>
                    <a:pt x="2402" y="5715"/>
                    <a:pt x="2463" y="5927"/>
                  </a:cubicBezTo>
                  <a:cubicBezTo>
                    <a:pt x="2463" y="5715"/>
                    <a:pt x="2432" y="5471"/>
                    <a:pt x="2432" y="5259"/>
                  </a:cubicBezTo>
                  <a:cubicBezTo>
                    <a:pt x="2432" y="5198"/>
                    <a:pt x="2402" y="5137"/>
                    <a:pt x="2372" y="5107"/>
                  </a:cubicBezTo>
                  <a:cubicBezTo>
                    <a:pt x="1977" y="4833"/>
                    <a:pt x="1429" y="4772"/>
                    <a:pt x="1065" y="4468"/>
                  </a:cubicBezTo>
                  <a:cubicBezTo>
                    <a:pt x="973" y="4377"/>
                    <a:pt x="943" y="4316"/>
                    <a:pt x="943" y="4164"/>
                  </a:cubicBezTo>
                  <a:cubicBezTo>
                    <a:pt x="1034" y="3648"/>
                    <a:pt x="1490" y="3131"/>
                    <a:pt x="1794" y="2675"/>
                  </a:cubicBezTo>
                  <a:cubicBezTo>
                    <a:pt x="2311" y="1946"/>
                    <a:pt x="2736" y="882"/>
                    <a:pt x="2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6"/>
            <p:cNvSpPr/>
            <p:nvPr/>
          </p:nvSpPr>
          <p:spPr>
            <a:xfrm>
              <a:off x="2908247" y="2274599"/>
              <a:ext cx="59551" cy="87836"/>
            </a:xfrm>
            <a:custGeom>
              <a:avLst/>
              <a:gdLst/>
              <a:ahLst/>
              <a:cxnLst/>
              <a:rect l="l" t="t" r="r" b="b"/>
              <a:pathLst>
                <a:path w="1428" h="2106" extrusionOk="0">
                  <a:moveTo>
                    <a:pt x="768" y="1"/>
                  </a:moveTo>
                  <a:cubicBezTo>
                    <a:pt x="746" y="1"/>
                    <a:pt x="723" y="2"/>
                    <a:pt x="700" y="5"/>
                  </a:cubicBezTo>
                  <a:cubicBezTo>
                    <a:pt x="578" y="5"/>
                    <a:pt x="426" y="97"/>
                    <a:pt x="335" y="218"/>
                  </a:cubicBezTo>
                  <a:cubicBezTo>
                    <a:pt x="304" y="249"/>
                    <a:pt x="244" y="279"/>
                    <a:pt x="244" y="340"/>
                  </a:cubicBezTo>
                  <a:cubicBezTo>
                    <a:pt x="0" y="735"/>
                    <a:pt x="0" y="1373"/>
                    <a:pt x="244" y="1768"/>
                  </a:cubicBezTo>
                  <a:cubicBezTo>
                    <a:pt x="335" y="1951"/>
                    <a:pt x="517" y="2072"/>
                    <a:pt x="700" y="2103"/>
                  </a:cubicBezTo>
                  <a:cubicBezTo>
                    <a:pt x="719" y="2105"/>
                    <a:pt x="738" y="2106"/>
                    <a:pt x="756" y="2106"/>
                  </a:cubicBezTo>
                  <a:cubicBezTo>
                    <a:pt x="1315" y="2106"/>
                    <a:pt x="1427" y="1238"/>
                    <a:pt x="1368" y="826"/>
                  </a:cubicBezTo>
                  <a:cubicBezTo>
                    <a:pt x="1339" y="509"/>
                    <a:pt x="1174" y="1"/>
                    <a:pt x="7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6"/>
            <p:cNvSpPr/>
            <p:nvPr/>
          </p:nvSpPr>
          <p:spPr>
            <a:xfrm>
              <a:off x="2562189" y="2296161"/>
              <a:ext cx="59593" cy="87836"/>
            </a:xfrm>
            <a:custGeom>
              <a:avLst/>
              <a:gdLst/>
              <a:ahLst/>
              <a:cxnLst/>
              <a:rect l="l" t="t" r="r" b="b"/>
              <a:pathLst>
                <a:path w="1429" h="2106" extrusionOk="0">
                  <a:moveTo>
                    <a:pt x="794" y="1"/>
                  </a:moveTo>
                  <a:cubicBezTo>
                    <a:pt x="773" y="1"/>
                    <a:pt x="752" y="2"/>
                    <a:pt x="730" y="5"/>
                  </a:cubicBezTo>
                  <a:cubicBezTo>
                    <a:pt x="578" y="5"/>
                    <a:pt x="426" y="96"/>
                    <a:pt x="335" y="218"/>
                  </a:cubicBezTo>
                  <a:cubicBezTo>
                    <a:pt x="304" y="248"/>
                    <a:pt x="274" y="279"/>
                    <a:pt x="244" y="340"/>
                  </a:cubicBezTo>
                  <a:cubicBezTo>
                    <a:pt x="0" y="735"/>
                    <a:pt x="0" y="1373"/>
                    <a:pt x="244" y="1768"/>
                  </a:cubicBezTo>
                  <a:cubicBezTo>
                    <a:pt x="335" y="1951"/>
                    <a:pt x="517" y="2072"/>
                    <a:pt x="700" y="2102"/>
                  </a:cubicBezTo>
                  <a:cubicBezTo>
                    <a:pt x="719" y="2104"/>
                    <a:pt x="738" y="2105"/>
                    <a:pt x="756" y="2105"/>
                  </a:cubicBezTo>
                  <a:cubicBezTo>
                    <a:pt x="1315" y="2105"/>
                    <a:pt x="1428" y="1238"/>
                    <a:pt x="1399" y="826"/>
                  </a:cubicBezTo>
                  <a:cubicBezTo>
                    <a:pt x="1341" y="509"/>
                    <a:pt x="1174" y="1"/>
                    <a:pt x="7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6"/>
            <p:cNvSpPr/>
            <p:nvPr/>
          </p:nvSpPr>
          <p:spPr>
            <a:xfrm>
              <a:off x="2672454" y="2561214"/>
              <a:ext cx="206678" cy="133756"/>
            </a:xfrm>
            <a:custGeom>
              <a:avLst/>
              <a:gdLst/>
              <a:ahLst/>
              <a:cxnLst/>
              <a:rect l="l" t="t" r="r" b="b"/>
              <a:pathLst>
                <a:path w="4956" h="3207" extrusionOk="0">
                  <a:moveTo>
                    <a:pt x="4629" y="1"/>
                  </a:moveTo>
                  <a:cubicBezTo>
                    <a:pt x="3680" y="1"/>
                    <a:pt x="489" y="316"/>
                    <a:pt x="153" y="368"/>
                  </a:cubicBezTo>
                  <a:cubicBezTo>
                    <a:pt x="122" y="368"/>
                    <a:pt x="62" y="368"/>
                    <a:pt x="31" y="398"/>
                  </a:cubicBezTo>
                  <a:cubicBezTo>
                    <a:pt x="1" y="428"/>
                    <a:pt x="1" y="489"/>
                    <a:pt x="1" y="520"/>
                  </a:cubicBezTo>
                  <a:cubicBezTo>
                    <a:pt x="1" y="1371"/>
                    <a:pt x="396" y="2222"/>
                    <a:pt x="1004" y="2769"/>
                  </a:cubicBezTo>
                  <a:cubicBezTo>
                    <a:pt x="1350" y="3075"/>
                    <a:pt x="1795" y="3206"/>
                    <a:pt x="2249" y="3206"/>
                  </a:cubicBezTo>
                  <a:cubicBezTo>
                    <a:pt x="2833" y="3206"/>
                    <a:pt x="3434" y="2989"/>
                    <a:pt x="3861" y="2647"/>
                  </a:cubicBezTo>
                  <a:cubicBezTo>
                    <a:pt x="4591" y="2009"/>
                    <a:pt x="4955" y="1006"/>
                    <a:pt x="4895" y="33"/>
                  </a:cubicBezTo>
                  <a:cubicBezTo>
                    <a:pt x="4895" y="10"/>
                    <a:pt x="4797" y="1"/>
                    <a:pt x="46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6"/>
            <p:cNvSpPr/>
            <p:nvPr/>
          </p:nvSpPr>
          <p:spPr>
            <a:xfrm>
              <a:off x="2673747" y="2560755"/>
              <a:ext cx="212975" cy="58182"/>
            </a:xfrm>
            <a:custGeom>
              <a:avLst/>
              <a:gdLst/>
              <a:ahLst/>
              <a:cxnLst/>
              <a:rect l="l" t="t" r="r" b="b"/>
              <a:pathLst>
                <a:path w="5107" h="1395" extrusionOk="0">
                  <a:moveTo>
                    <a:pt x="4802" y="0"/>
                  </a:moveTo>
                  <a:cubicBezTo>
                    <a:pt x="4745" y="0"/>
                    <a:pt x="4671" y="14"/>
                    <a:pt x="4651" y="14"/>
                  </a:cubicBezTo>
                  <a:cubicBezTo>
                    <a:pt x="4286" y="14"/>
                    <a:pt x="3891" y="44"/>
                    <a:pt x="3526" y="75"/>
                  </a:cubicBezTo>
                  <a:cubicBezTo>
                    <a:pt x="2645" y="135"/>
                    <a:pt x="1763" y="227"/>
                    <a:pt x="882" y="287"/>
                  </a:cubicBezTo>
                  <a:lnTo>
                    <a:pt x="517" y="318"/>
                  </a:lnTo>
                  <a:cubicBezTo>
                    <a:pt x="426" y="348"/>
                    <a:pt x="243" y="318"/>
                    <a:pt x="152" y="379"/>
                  </a:cubicBezTo>
                  <a:cubicBezTo>
                    <a:pt x="0" y="409"/>
                    <a:pt x="0" y="439"/>
                    <a:pt x="0" y="531"/>
                  </a:cubicBezTo>
                  <a:cubicBezTo>
                    <a:pt x="0" y="835"/>
                    <a:pt x="31" y="1047"/>
                    <a:pt x="335" y="1199"/>
                  </a:cubicBezTo>
                  <a:cubicBezTo>
                    <a:pt x="517" y="1260"/>
                    <a:pt x="730" y="1290"/>
                    <a:pt x="912" y="1321"/>
                  </a:cubicBezTo>
                  <a:cubicBezTo>
                    <a:pt x="1328" y="1356"/>
                    <a:pt x="1788" y="1395"/>
                    <a:pt x="2252" y="1395"/>
                  </a:cubicBezTo>
                  <a:cubicBezTo>
                    <a:pt x="3008" y="1395"/>
                    <a:pt x="3775" y="1291"/>
                    <a:pt x="4377" y="895"/>
                  </a:cubicBezTo>
                  <a:cubicBezTo>
                    <a:pt x="4529" y="774"/>
                    <a:pt x="5107" y="287"/>
                    <a:pt x="4864" y="14"/>
                  </a:cubicBezTo>
                  <a:cubicBezTo>
                    <a:pt x="4853" y="4"/>
                    <a:pt x="4830" y="0"/>
                    <a:pt x="48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6"/>
            <p:cNvSpPr/>
            <p:nvPr/>
          </p:nvSpPr>
          <p:spPr>
            <a:xfrm>
              <a:off x="2498800" y="2168369"/>
              <a:ext cx="188912" cy="76033"/>
            </a:xfrm>
            <a:custGeom>
              <a:avLst/>
              <a:gdLst/>
              <a:ahLst/>
              <a:cxnLst/>
              <a:rect l="l" t="t" r="r" b="b"/>
              <a:pathLst>
                <a:path w="4530" h="1823" extrusionOk="0">
                  <a:moveTo>
                    <a:pt x="2452" y="1"/>
                  </a:moveTo>
                  <a:cubicBezTo>
                    <a:pt x="1315" y="1"/>
                    <a:pt x="179" y="631"/>
                    <a:pt x="1" y="1823"/>
                  </a:cubicBezTo>
                  <a:cubicBezTo>
                    <a:pt x="1672" y="1549"/>
                    <a:pt x="2949" y="1580"/>
                    <a:pt x="4530" y="972"/>
                  </a:cubicBezTo>
                  <a:cubicBezTo>
                    <a:pt x="4063" y="317"/>
                    <a:pt x="3258" y="1"/>
                    <a:pt x="24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6"/>
            <p:cNvSpPr/>
            <p:nvPr/>
          </p:nvSpPr>
          <p:spPr>
            <a:xfrm>
              <a:off x="2843606" y="2150393"/>
              <a:ext cx="191456" cy="63437"/>
            </a:xfrm>
            <a:custGeom>
              <a:avLst/>
              <a:gdLst/>
              <a:ahLst/>
              <a:cxnLst/>
              <a:rect l="l" t="t" r="r" b="b"/>
              <a:pathLst>
                <a:path w="4591" h="1521" extrusionOk="0">
                  <a:moveTo>
                    <a:pt x="2280" y="0"/>
                  </a:moveTo>
                  <a:cubicBezTo>
                    <a:pt x="1343" y="0"/>
                    <a:pt x="402" y="434"/>
                    <a:pt x="0" y="1312"/>
                  </a:cubicBezTo>
                  <a:cubicBezTo>
                    <a:pt x="956" y="1451"/>
                    <a:pt x="1772" y="1520"/>
                    <a:pt x="2608" y="1520"/>
                  </a:cubicBezTo>
                  <a:cubicBezTo>
                    <a:pt x="3235" y="1520"/>
                    <a:pt x="3874" y="1481"/>
                    <a:pt x="4590" y="1403"/>
                  </a:cubicBezTo>
                  <a:cubicBezTo>
                    <a:pt x="4233" y="472"/>
                    <a:pt x="3258" y="0"/>
                    <a:pt x="2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6"/>
            <p:cNvSpPr/>
            <p:nvPr/>
          </p:nvSpPr>
          <p:spPr>
            <a:xfrm>
              <a:off x="2346706" y="1741199"/>
              <a:ext cx="939307" cy="683252"/>
            </a:xfrm>
            <a:custGeom>
              <a:avLst/>
              <a:gdLst/>
              <a:ahLst/>
              <a:cxnLst/>
              <a:rect l="l" t="t" r="r" b="b"/>
              <a:pathLst>
                <a:path w="22524" h="16382" extrusionOk="0">
                  <a:moveTo>
                    <a:pt x="2887" y="11608"/>
                  </a:moveTo>
                  <a:cubicBezTo>
                    <a:pt x="2887" y="11609"/>
                    <a:pt x="2887" y="11609"/>
                    <a:pt x="2888" y="11609"/>
                  </a:cubicBezTo>
                  <a:cubicBezTo>
                    <a:pt x="2887" y="11609"/>
                    <a:pt x="2887" y="11609"/>
                    <a:pt x="2887" y="11608"/>
                  </a:cubicBezTo>
                  <a:close/>
                  <a:moveTo>
                    <a:pt x="10967" y="1"/>
                  </a:moveTo>
                  <a:cubicBezTo>
                    <a:pt x="9832" y="1"/>
                    <a:pt x="8690" y="164"/>
                    <a:pt x="7599" y="515"/>
                  </a:cubicBezTo>
                  <a:cubicBezTo>
                    <a:pt x="6778" y="758"/>
                    <a:pt x="5958" y="1153"/>
                    <a:pt x="5228" y="1639"/>
                  </a:cubicBezTo>
                  <a:cubicBezTo>
                    <a:pt x="5107" y="1700"/>
                    <a:pt x="4863" y="1943"/>
                    <a:pt x="4712" y="1974"/>
                  </a:cubicBezTo>
                  <a:cubicBezTo>
                    <a:pt x="4698" y="1976"/>
                    <a:pt x="4683" y="1978"/>
                    <a:pt x="4668" y="1978"/>
                  </a:cubicBezTo>
                  <a:cubicBezTo>
                    <a:pt x="4516" y="1978"/>
                    <a:pt x="4300" y="1849"/>
                    <a:pt x="4134" y="1822"/>
                  </a:cubicBezTo>
                  <a:cubicBezTo>
                    <a:pt x="3678" y="1822"/>
                    <a:pt x="3253" y="2065"/>
                    <a:pt x="2918" y="2338"/>
                  </a:cubicBezTo>
                  <a:cubicBezTo>
                    <a:pt x="1490" y="3433"/>
                    <a:pt x="608" y="5135"/>
                    <a:pt x="304" y="6898"/>
                  </a:cubicBezTo>
                  <a:cubicBezTo>
                    <a:pt x="0" y="8661"/>
                    <a:pt x="213" y="10484"/>
                    <a:pt x="699" y="12217"/>
                  </a:cubicBezTo>
                  <a:cubicBezTo>
                    <a:pt x="790" y="12612"/>
                    <a:pt x="942" y="13038"/>
                    <a:pt x="1125" y="13433"/>
                  </a:cubicBezTo>
                  <a:cubicBezTo>
                    <a:pt x="1155" y="13494"/>
                    <a:pt x="1186" y="13554"/>
                    <a:pt x="1216" y="13615"/>
                  </a:cubicBezTo>
                  <a:cubicBezTo>
                    <a:pt x="1733" y="14557"/>
                    <a:pt x="2675" y="15317"/>
                    <a:pt x="2827" y="16381"/>
                  </a:cubicBezTo>
                  <a:cubicBezTo>
                    <a:pt x="3131" y="14649"/>
                    <a:pt x="2979" y="12855"/>
                    <a:pt x="2401" y="11214"/>
                  </a:cubicBezTo>
                  <a:lnTo>
                    <a:pt x="2401" y="11214"/>
                  </a:lnTo>
                  <a:cubicBezTo>
                    <a:pt x="2523" y="11366"/>
                    <a:pt x="2705" y="11487"/>
                    <a:pt x="2887" y="11608"/>
                  </a:cubicBezTo>
                  <a:lnTo>
                    <a:pt x="2887" y="11608"/>
                  </a:lnTo>
                  <a:cubicBezTo>
                    <a:pt x="2860" y="11571"/>
                    <a:pt x="2979" y="10027"/>
                    <a:pt x="3009" y="9907"/>
                  </a:cubicBezTo>
                  <a:lnTo>
                    <a:pt x="3192" y="7749"/>
                  </a:lnTo>
                  <a:cubicBezTo>
                    <a:pt x="3253" y="8661"/>
                    <a:pt x="3617" y="9725"/>
                    <a:pt x="4499" y="9968"/>
                  </a:cubicBezTo>
                  <a:cubicBezTo>
                    <a:pt x="4544" y="9983"/>
                    <a:pt x="4590" y="9990"/>
                    <a:pt x="4636" y="9990"/>
                  </a:cubicBezTo>
                  <a:cubicBezTo>
                    <a:pt x="4681" y="9990"/>
                    <a:pt x="4727" y="9983"/>
                    <a:pt x="4772" y="9968"/>
                  </a:cubicBezTo>
                  <a:cubicBezTo>
                    <a:pt x="4924" y="9876"/>
                    <a:pt x="4894" y="9633"/>
                    <a:pt x="4833" y="9451"/>
                  </a:cubicBezTo>
                  <a:cubicBezTo>
                    <a:pt x="4438" y="8296"/>
                    <a:pt x="4043" y="7171"/>
                    <a:pt x="3648" y="6016"/>
                  </a:cubicBezTo>
                  <a:lnTo>
                    <a:pt x="3648" y="6016"/>
                  </a:lnTo>
                  <a:cubicBezTo>
                    <a:pt x="4681" y="7566"/>
                    <a:pt x="5988" y="8904"/>
                    <a:pt x="7478" y="9968"/>
                  </a:cubicBezTo>
                  <a:cubicBezTo>
                    <a:pt x="8040" y="10343"/>
                    <a:pt x="8674" y="10718"/>
                    <a:pt x="9317" y="10718"/>
                  </a:cubicBezTo>
                  <a:cubicBezTo>
                    <a:pt x="9403" y="10718"/>
                    <a:pt x="9489" y="10712"/>
                    <a:pt x="9575" y="10697"/>
                  </a:cubicBezTo>
                  <a:cubicBezTo>
                    <a:pt x="8990" y="9527"/>
                    <a:pt x="8180" y="8442"/>
                    <a:pt x="7253" y="7522"/>
                  </a:cubicBezTo>
                  <a:lnTo>
                    <a:pt x="7253" y="7522"/>
                  </a:lnTo>
                  <a:cubicBezTo>
                    <a:pt x="8641" y="8856"/>
                    <a:pt x="10508" y="9667"/>
                    <a:pt x="12432" y="9785"/>
                  </a:cubicBezTo>
                  <a:cubicBezTo>
                    <a:pt x="12541" y="9791"/>
                    <a:pt x="12651" y="9795"/>
                    <a:pt x="12760" y="9795"/>
                  </a:cubicBezTo>
                  <a:cubicBezTo>
                    <a:pt x="13196" y="9795"/>
                    <a:pt x="13624" y="9737"/>
                    <a:pt x="14013" y="9542"/>
                  </a:cubicBezTo>
                  <a:cubicBezTo>
                    <a:pt x="13557" y="9117"/>
                    <a:pt x="13101" y="8721"/>
                    <a:pt x="12645" y="8326"/>
                  </a:cubicBezTo>
                  <a:lnTo>
                    <a:pt x="12645" y="8326"/>
                  </a:lnTo>
                  <a:cubicBezTo>
                    <a:pt x="13452" y="8806"/>
                    <a:pt x="14343" y="9306"/>
                    <a:pt x="15248" y="9306"/>
                  </a:cubicBezTo>
                  <a:cubicBezTo>
                    <a:pt x="15434" y="9306"/>
                    <a:pt x="15620" y="9285"/>
                    <a:pt x="15806" y="9238"/>
                  </a:cubicBezTo>
                  <a:cubicBezTo>
                    <a:pt x="14894" y="8752"/>
                    <a:pt x="14043" y="8174"/>
                    <a:pt x="13283" y="7475"/>
                  </a:cubicBezTo>
                  <a:lnTo>
                    <a:pt x="13283" y="7475"/>
                  </a:lnTo>
                  <a:cubicBezTo>
                    <a:pt x="14134" y="7962"/>
                    <a:pt x="15016" y="8326"/>
                    <a:pt x="15958" y="8569"/>
                  </a:cubicBezTo>
                  <a:cubicBezTo>
                    <a:pt x="16156" y="8622"/>
                    <a:pt x="16377" y="8664"/>
                    <a:pt x="16588" y="8664"/>
                  </a:cubicBezTo>
                  <a:cubicBezTo>
                    <a:pt x="16864" y="8664"/>
                    <a:pt x="17123" y="8593"/>
                    <a:pt x="17295" y="8387"/>
                  </a:cubicBezTo>
                  <a:lnTo>
                    <a:pt x="17295" y="8387"/>
                  </a:lnTo>
                  <a:cubicBezTo>
                    <a:pt x="17083" y="9329"/>
                    <a:pt x="16961" y="10302"/>
                    <a:pt x="16931" y="11244"/>
                  </a:cubicBezTo>
                  <a:cubicBezTo>
                    <a:pt x="16931" y="11548"/>
                    <a:pt x="16961" y="11852"/>
                    <a:pt x="17143" y="12095"/>
                  </a:cubicBezTo>
                  <a:cubicBezTo>
                    <a:pt x="17235" y="12224"/>
                    <a:pt x="17415" y="12308"/>
                    <a:pt x="17583" y="12308"/>
                  </a:cubicBezTo>
                  <a:cubicBezTo>
                    <a:pt x="17694" y="12308"/>
                    <a:pt x="17800" y="12271"/>
                    <a:pt x="17873" y="12187"/>
                  </a:cubicBezTo>
                  <a:lnTo>
                    <a:pt x="17873" y="12187"/>
                  </a:lnTo>
                  <a:cubicBezTo>
                    <a:pt x="17508" y="12673"/>
                    <a:pt x="17295" y="13281"/>
                    <a:pt x="17265" y="13889"/>
                  </a:cubicBezTo>
                  <a:cubicBezTo>
                    <a:pt x="17326" y="13909"/>
                    <a:pt x="17390" y="13919"/>
                    <a:pt x="17454" y="13919"/>
                  </a:cubicBezTo>
                  <a:cubicBezTo>
                    <a:pt x="17582" y="13919"/>
                    <a:pt x="17711" y="13879"/>
                    <a:pt x="17812" y="13798"/>
                  </a:cubicBezTo>
                  <a:lnTo>
                    <a:pt x="17812" y="13798"/>
                  </a:lnTo>
                  <a:cubicBezTo>
                    <a:pt x="17782" y="13919"/>
                    <a:pt x="17812" y="14071"/>
                    <a:pt x="17934" y="14162"/>
                  </a:cubicBezTo>
                  <a:cubicBezTo>
                    <a:pt x="18086" y="13676"/>
                    <a:pt x="18268" y="13159"/>
                    <a:pt x="18420" y="12673"/>
                  </a:cubicBezTo>
                  <a:cubicBezTo>
                    <a:pt x="18572" y="12217"/>
                    <a:pt x="18724" y="11761"/>
                    <a:pt x="19058" y="11457"/>
                  </a:cubicBezTo>
                  <a:cubicBezTo>
                    <a:pt x="19286" y="11229"/>
                    <a:pt x="19613" y="11072"/>
                    <a:pt x="19923" y="11072"/>
                  </a:cubicBezTo>
                  <a:cubicBezTo>
                    <a:pt x="20068" y="11072"/>
                    <a:pt x="20209" y="11106"/>
                    <a:pt x="20335" y="11183"/>
                  </a:cubicBezTo>
                  <a:cubicBezTo>
                    <a:pt x="20548" y="10515"/>
                    <a:pt x="20396" y="9755"/>
                    <a:pt x="19970" y="9208"/>
                  </a:cubicBezTo>
                  <a:cubicBezTo>
                    <a:pt x="21156" y="8965"/>
                    <a:pt x="22159" y="8022"/>
                    <a:pt x="22523" y="6898"/>
                  </a:cubicBezTo>
                  <a:lnTo>
                    <a:pt x="22523" y="6898"/>
                  </a:lnTo>
                  <a:cubicBezTo>
                    <a:pt x="21976" y="6989"/>
                    <a:pt x="21460" y="7080"/>
                    <a:pt x="20943" y="7232"/>
                  </a:cubicBezTo>
                  <a:cubicBezTo>
                    <a:pt x="21520" y="6685"/>
                    <a:pt x="22159" y="5986"/>
                    <a:pt x="21946" y="5196"/>
                  </a:cubicBezTo>
                  <a:cubicBezTo>
                    <a:pt x="21915" y="5135"/>
                    <a:pt x="21885" y="5074"/>
                    <a:pt x="21855" y="5013"/>
                  </a:cubicBezTo>
                  <a:cubicBezTo>
                    <a:pt x="21802" y="4971"/>
                    <a:pt x="21742" y="4955"/>
                    <a:pt x="21680" y="4955"/>
                  </a:cubicBezTo>
                  <a:cubicBezTo>
                    <a:pt x="21563" y="4955"/>
                    <a:pt x="21437" y="5014"/>
                    <a:pt x="21338" y="5074"/>
                  </a:cubicBezTo>
                  <a:cubicBezTo>
                    <a:pt x="21012" y="5207"/>
                    <a:pt x="20658" y="5276"/>
                    <a:pt x="20303" y="5276"/>
                  </a:cubicBezTo>
                  <a:cubicBezTo>
                    <a:pt x="19929" y="5276"/>
                    <a:pt x="19553" y="5200"/>
                    <a:pt x="19210" y="5044"/>
                  </a:cubicBezTo>
                  <a:cubicBezTo>
                    <a:pt x="19697" y="4952"/>
                    <a:pt x="20153" y="4770"/>
                    <a:pt x="20578" y="4496"/>
                  </a:cubicBezTo>
                  <a:cubicBezTo>
                    <a:pt x="20700" y="4405"/>
                    <a:pt x="20852" y="4284"/>
                    <a:pt x="20852" y="4132"/>
                  </a:cubicBezTo>
                  <a:cubicBezTo>
                    <a:pt x="20852" y="3980"/>
                    <a:pt x="20700" y="3889"/>
                    <a:pt x="20608" y="3797"/>
                  </a:cubicBezTo>
                  <a:cubicBezTo>
                    <a:pt x="18329" y="2004"/>
                    <a:pt x="15715" y="606"/>
                    <a:pt x="12858" y="150"/>
                  </a:cubicBezTo>
                  <a:cubicBezTo>
                    <a:pt x="12236" y="52"/>
                    <a:pt x="11602" y="1"/>
                    <a:pt x="109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6"/>
            <p:cNvSpPr/>
            <p:nvPr/>
          </p:nvSpPr>
          <p:spPr>
            <a:xfrm>
              <a:off x="2346706" y="1856437"/>
              <a:ext cx="939307" cy="568014"/>
            </a:xfrm>
            <a:custGeom>
              <a:avLst/>
              <a:gdLst/>
              <a:ahLst/>
              <a:cxnLst/>
              <a:rect l="l" t="t" r="r" b="b"/>
              <a:pathLst>
                <a:path w="22524" h="13619" extrusionOk="0">
                  <a:moveTo>
                    <a:pt x="2887" y="8845"/>
                  </a:moveTo>
                  <a:cubicBezTo>
                    <a:pt x="2887" y="8846"/>
                    <a:pt x="2887" y="8846"/>
                    <a:pt x="2888" y="8846"/>
                  </a:cubicBezTo>
                  <a:cubicBezTo>
                    <a:pt x="2887" y="8846"/>
                    <a:pt x="2887" y="8846"/>
                    <a:pt x="2887" y="8845"/>
                  </a:cubicBezTo>
                  <a:close/>
                  <a:moveTo>
                    <a:pt x="3070" y="1"/>
                  </a:moveTo>
                  <a:cubicBezTo>
                    <a:pt x="1368" y="1"/>
                    <a:pt x="547" y="2828"/>
                    <a:pt x="304" y="4135"/>
                  </a:cubicBezTo>
                  <a:cubicBezTo>
                    <a:pt x="0" y="5898"/>
                    <a:pt x="213" y="7721"/>
                    <a:pt x="699" y="9454"/>
                  </a:cubicBezTo>
                  <a:cubicBezTo>
                    <a:pt x="790" y="9849"/>
                    <a:pt x="942" y="10275"/>
                    <a:pt x="1125" y="10670"/>
                  </a:cubicBezTo>
                  <a:cubicBezTo>
                    <a:pt x="1155" y="10731"/>
                    <a:pt x="1186" y="10791"/>
                    <a:pt x="1216" y="10852"/>
                  </a:cubicBezTo>
                  <a:cubicBezTo>
                    <a:pt x="1733" y="11794"/>
                    <a:pt x="2675" y="12554"/>
                    <a:pt x="2827" y="13618"/>
                  </a:cubicBezTo>
                  <a:cubicBezTo>
                    <a:pt x="3131" y="11886"/>
                    <a:pt x="2979" y="10092"/>
                    <a:pt x="2401" y="8451"/>
                  </a:cubicBezTo>
                  <a:lnTo>
                    <a:pt x="2401" y="8451"/>
                  </a:lnTo>
                  <a:cubicBezTo>
                    <a:pt x="2523" y="8603"/>
                    <a:pt x="2705" y="8724"/>
                    <a:pt x="2887" y="8845"/>
                  </a:cubicBezTo>
                  <a:lnTo>
                    <a:pt x="2887" y="8845"/>
                  </a:lnTo>
                  <a:cubicBezTo>
                    <a:pt x="2860" y="8808"/>
                    <a:pt x="2979" y="7264"/>
                    <a:pt x="3009" y="7144"/>
                  </a:cubicBezTo>
                  <a:lnTo>
                    <a:pt x="3192" y="4986"/>
                  </a:lnTo>
                  <a:cubicBezTo>
                    <a:pt x="3253" y="5898"/>
                    <a:pt x="3617" y="6962"/>
                    <a:pt x="4499" y="7205"/>
                  </a:cubicBezTo>
                  <a:cubicBezTo>
                    <a:pt x="4544" y="7220"/>
                    <a:pt x="4590" y="7227"/>
                    <a:pt x="4636" y="7227"/>
                  </a:cubicBezTo>
                  <a:cubicBezTo>
                    <a:pt x="4681" y="7227"/>
                    <a:pt x="4727" y="7220"/>
                    <a:pt x="4772" y="7205"/>
                  </a:cubicBezTo>
                  <a:cubicBezTo>
                    <a:pt x="4924" y="7113"/>
                    <a:pt x="4894" y="6870"/>
                    <a:pt x="4833" y="6688"/>
                  </a:cubicBezTo>
                  <a:cubicBezTo>
                    <a:pt x="4438" y="5533"/>
                    <a:pt x="4043" y="4408"/>
                    <a:pt x="3648" y="3253"/>
                  </a:cubicBezTo>
                  <a:lnTo>
                    <a:pt x="3648" y="3253"/>
                  </a:lnTo>
                  <a:cubicBezTo>
                    <a:pt x="4681" y="4803"/>
                    <a:pt x="5988" y="6141"/>
                    <a:pt x="7478" y="7205"/>
                  </a:cubicBezTo>
                  <a:cubicBezTo>
                    <a:pt x="8040" y="7580"/>
                    <a:pt x="8674" y="7955"/>
                    <a:pt x="9317" y="7955"/>
                  </a:cubicBezTo>
                  <a:cubicBezTo>
                    <a:pt x="9403" y="7955"/>
                    <a:pt x="9489" y="7949"/>
                    <a:pt x="9575" y="7934"/>
                  </a:cubicBezTo>
                  <a:cubicBezTo>
                    <a:pt x="8990" y="6764"/>
                    <a:pt x="8180" y="5679"/>
                    <a:pt x="7253" y="4759"/>
                  </a:cubicBezTo>
                  <a:lnTo>
                    <a:pt x="7253" y="4759"/>
                  </a:lnTo>
                  <a:cubicBezTo>
                    <a:pt x="8641" y="6093"/>
                    <a:pt x="10508" y="6904"/>
                    <a:pt x="12432" y="7022"/>
                  </a:cubicBezTo>
                  <a:cubicBezTo>
                    <a:pt x="12541" y="7028"/>
                    <a:pt x="12651" y="7032"/>
                    <a:pt x="12760" y="7032"/>
                  </a:cubicBezTo>
                  <a:cubicBezTo>
                    <a:pt x="13196" y="7032"/>
                    <a:pt x="13624" y="6974"/>
                    <a:pt x="14013" y="6779"/>
                  </a:cubicBezTo>
                  <a:cubicBezTo>
                    <a:pt x="13557" y="6354"/>
                    <a:pt x="13101" y="5958"/>
                    <a:pt x="12645" y="5563"/>
                  </a:cubicBezTo>
                  <a:lnTo>
                    <a:pt x="12645" y="5563"/>
                  </a:lnTo>
                  <a:cubicBezTo>
                    <a:pt x="13452" y="6043"/>
                    <a:pt x="14343" y="6543"/>
                    <a:pt x="15248" y="6543"/>
                  </a:cubicBezTo>
                  <a:cubicBezTo>
                    <a:pt x="15434" y="6543"/>
                    <a:pt x="15620" y="6522"/>
                    <a:pt x="15806" y="6475"/>
                  </a:cubicBezTo>
                  <a:cubicBezTo>
                    <a:pt x="14894" y="5989"/>
                    <a:pt x="14043" y="5411"/>
                    <a:pt x="13283" y="4712"/>
                  </a:cubicBezTo>
                  <a:lnTo>
                    <a:pt x="13283" y="4712"/>
                  </a:lnTo>
                  <a:cubicBezTo>
                    <a:pt x="14134" y="5199"/>
                    <a:pt x="15016" y="5563"/>
                    <a:pt x="15958" y="5806"/>
                  </a:cubicBezTo>
                  <a:cubicBezTo>
                    <a:pt x="16156" y="5859"/>
                    <a:pt x="16377" y="5901"/>
                    <a:pt x="16588" y="5901"/>
                  </a:cubicBezTo>
                  <a:cubicBezTo>
                    <a:pt x="16864" y="5901"/>
                    <a:pt x="17123" y="5830"/>
                    <a:pt x="17295" y="5624"/>
                  </a:cubicBezTo>
                  <a:lnTo>
                    <a:pt x="17295" y="5624"/>
                  </a:lnTo>
                  <a:cubicBezTo>
                    <a:pt x="17083" y="6566"/>
                    <a:pt x="16961" y="7539"/>
                    <a:pt x="16931" y="8481"/>
                  </a:cubicBezTo>
                  <a:cubicBezTo>
                    <a:pt x="16931" y="8785"/>
                    <a:pt x="16961" y="9089"/>
                    <a:pt x="17143" y="9332"/>
                  </a:cubicBezTo>
                  <a:cubicBezTo>
                    <a:pt x="17235" y="9461"/>
                    <a:pt x="17415" y="9545"/>
                    <a:pt x="17583" y="9545"/>
                  </a:cubicBezTo>
                  <a:cubicBezTo>
                    <a:pt x="17694" y="9545"/>
                    <a:pt x="17800" y="9508"/>
                    <a:pt x="17873" y="9424"/>
                  </a:cubicBezTo>
                  <a:lnTo>
                    <a:pt x="17873" y="9424"/>
                  </a:lnTo>
                  <a:cubicBezTo>
                    <a:pt x="17508" y="9910"/>
                    <a:pt x="17295" y="10518"/>
                    <a:pt x="17265" y="11126"/>
                  </a:cubicBezTo>
                  <a:cubicBezTo>
                    <a:pt x="17326" y="11146"/>
                    <a:pt x="17390" y="11156"/>
                    <a:pt x="17454" y="11156"/>
                  </a:cubicBezTo>
                  <a:cubicBezTo>
                    <a:pt x="17582" y="11156"/>
                    <a:pt x="17711" y="11116"/>
                    <a:pt x="17812" y="11035"/>
                  </a:cubicBezTo>
                  <a:lnTo>
                    <a:pt x="17812" y="11035"/>
                  </a:lnTo>
                  <a:cubicBezTo>
                    <a:pt x="17782" y="11156"/>
                    <a:pt x="17812" y="11308"/>
                    <a:pt x="17934" y="11399"/>
                  </a:cubicBezTo>
                  <a:cubicBezTo>
                    <a:pt x="18086" y="10913"/>
                    <a:pt x="18268" y="10396"/>
                    <a:pt x="18420" y="9910"/>
                  </a:cubicBezTo>
                  <a:cubicBezTo>
                    <a:pt x="18572" y="9454"/>
                    <a:pt x="18724" y="8998"/>
                    <a:pt x="19058" y="8694"/>
                  </a:cubicBezTo>
                  <a:cubicBezTo>
                    <a:pt x="19286" y="8466"/>
                    <a:pt x="19613" y="8309"/>
                    <a:pt x="19923" y="8309"/>
                  </a:cubicBezTo>
                  <a:cubicBezTo>
                    <a:pt x="20068" y="8309"/>
                    <a:pt x="20209" y="8343"/>
                    <a:pt x="20335" y="8420"/>
                  </a:cubicBezTo>
                  <a:cubicBezTo>
                    <a:pt x="20548" y="7752"/>
                    <a:pt x="20396" y="6992"/>
                    <a:pt x="19970" y="6445"/>
                  </a:cubicBezTo>
                  <a:cubicBezTo>
                    <a:pt x="21156" y="6202"/>
                    <a:pt x="22159" y="5259"/>
                    <a:pt x="22523" y="4135"/>
                  </a:cubicBezTo>
                  <a:lnTo>
                    <a:pt x="22523" y="4135"/>
                  </a:lnTo>
                  <a:cubicBezTo>
                    <a:pt x="21976" y="4226"/>
                    <a:pt x="21460" y="4317"/>
                    <a:pt x="20943" y="4469"/>
                  </a:cubicBezTo>
                  <a:cubicBezTo>
                    <a:pt x="21277" y="4135"/>
                    <a:pt x="21703" y="3740"/>
                    <a:pt x="21855" y="3284"/>
                  </a:cubicBezTo>
                  <a:cubicBezTo>
                    <a:pt x="22007" y="2919"/>
                    <a:pt x="21855" y="2645"/>
                    <a:pt x="21915" y="2250"/>
                  </a:cubicBezTo>
                  <a:lnTo>
                    <a:pt x="21915" y="2250"/>
                  </a:lnTo>
                  <a:cubicBezTo>
                    <a:pt x="21612" y="3132"/>
                    <a:pt x="20700" y="3648"/>
                    <a:pt x="19788" y="3679"/>
                  </a:cubicBezTo>
                  <a:cubicBezTo>
                    <a:pt x="19755" y="3680"/>
                    <a:pt x="19722" y="3680"/>
                    <a:pt x="19689" y="3680"/>
                  </a:cubicBezTo>
                  <a:cubicBezTo>
                    <a:pt x="18812" y="3680"/>
                    <a:pt x="17966" y="3297"/>
                    <a:pt x="17204" y="2858"/>
                  </a:cubicBezTo>
                  <a:cubicBezTo>
                    <a:pt x="16414" y="2402"/>
                    <a:pt x="15684" y="1855"/>
                    <a:pt x="14864" y="1490"/>
                  </a:cubicBezTo>
                  <a:lnTo>
                    <a:pt x="14864" y="1490"/>
                  </a:lnTo>
                  <a:cubicBezTo>
                    <a:pt x="15016" y="2311"/>
                    <a:pt x="15441" y="3101"/>
                    <a:pt x="16080" y="3679"/>
                  </a:cubicBezTo>
                  <a:cubicBezTo>
                    <a:pt x="15993" y="3682"/>
                    <a:pt x="15907" y="3684"/>
                    <a:pt x="15821" y="3684"/>
                  </a:cubicBezTo>
                  <a:cubicBezTo>
                    <a:pt x="14483" y="3684"/>
                    <a:pt x="13176" y="3251"/>
                    <a:pt x="11976" y="2737"/>
                  </a:cubicBezTo>
                  <a:cubicBezTo>
                    <a:pt x="10669" y="2159"/>
                    <a:pt x="9392" y="1490"/>
                    <a:pt x="8055" y="1065"/>
                  </a:cubicBezTo>
                  <a:lnTo>
                    <a:pt x="8055" y="1065"/>
                  </a:lnTo>
                  <a:cubicBezTo>
                    <a:pt x="8268" y="1794"/>
                    <a:pt x="8602" y="2463"/>
                    <a:pt x="8967" y="3132"/>
                  </a:cubicBezTo>
                  <a:cubicBezTo>
                    <a:pt x="7812" y="2919"/>
                    <a:pt x="6657" y="2493"/>
                    <a:pt x="5654" y="1855"/>
                  </a:cubicBezTo>
                  <a:lnTo>
                    <a:pt x="5654" y="1855"/>
                  </a:lnTo>
                  <a:cubicBezTo>
                    <a:pt x="5775" y="2433"/>
                    <a:pt x="6019" y="2980"/>
                    <a:pt x="6414" y="3436"/>
                  </a:cubicBezTo>
                  <a:cubicBezTo>
                    <a:pt x="5502" y="2828"/>
                    <a:pt x="4742" y="2007"/>
                    <a:pt x="4195" y="1065"/>
                  </a:cubicBezTo>
                  <a:cubicBezTo>
                    <a:pt x="4134" y="943"/>
                    <a:pt x="4073" y="822"/>
                    <a:pt x="3952" y="822"/>
                  </a:cubicBezTo>
                  <a:cubicBezTo>
                    <a:pt x="3860" y="822"/>
                    <a:pt x="3800" y="852"/>
                    <a:pt x="3739" y="882"/>
                  </a:cubicBezTo>
                  <a:cubicBezTo>
                    <a:pt x="3253" y="1217"/>
                    <a:pt x="2857" y="1673"/>
                    <a:pt x="2614" y="2220"/>
                  </a:cubicBezTo>
                  <a:lnTo>
                    <a:pt x="30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6"/>
            <p:cNvSpPr/>
            <p:nvPr/>
          </p:nvSpPr>
          <p:spPr>
            <a:xfrm>
              <a:off x="2315011" y="2049085"/>
              <a:ext cx="205385" cy="697600"/>
            </a:xfrm>
            <a:custGeom>
              <a:avLst/>
              <a:gdLst/>
              <a:ahLst/>
              <a:cxnLst/>
              <a:rect l="l" t="t" r="r" b="b"/>
              <a:pathLst>
                <a:path w="4925" h="16726" extrusionOk="0">
                  <a:moveTo>
                    <a:pt x="1799" y="1"/>
                  </a:moveTo>
                  <a:cubicBezTo>
                    <a:pt x="1220" y="1"/>
                    <a:pt x="357" y="446"/>
                    <a:pt x="122" y="1005"/>
                  </a:cubicBezTo>
                  <a:cubicBezTo>
                    <a:pt x="31" y="1218"/>
                    <a:pt x="31" y="1431"/>
                    <a:pt x="31" y="1674"/>
                  </a:cubicBezTo>
                  <a:cubicBezTo>
                    <a:pt x="0" y="3589"/>
                    <a:pt x="304" y="5412"/>
                    <a:pt x="456" y="7297"/>
                  </a:cubicBezTo>
                  <a:cubicBezTo>
                    <a:pt x="669" y="9637"/>
                    <a:pt x="973" y="11978"/>
                    <a:pt x="1368" y="14288"/>
                  </a:cubicBezTo>
                  <a:cubicBezTo>
                    <a:pt x="1550" y="15200"/>
                    <a:pt x="1824" y="16294"/>
                    <a:pt x="2706" y="16628"/>
                  </a:cubicBezTo>
                  <a:cubicBezTo>
                    <a:pt x="2886" y="16695"/>
                    <a:pt x="3087" y="16726"/>
                    <a:pt x="3291" y="16726"/>
                  </a:cubicBezTo>
                  <a:cubicBezTo>
                    <a:pt x="3744" y="16726"/>
                    <a:pt x="4216" y="16575"/>
                    <a:pt x="4529" y="16324"/>
                  </a:cubicBezTo>
                  <a:cubicBezTo>
                    <a:pt x="4681" y="16172"/>
                    <a:pt x="4803" y="16051"/>
                    <a:pt x="4833" y="15899"/>
                  </a:cubicBezTo>
                  <a:cubicBezTo>
                    <a:pt x="4924" y="15565"/>
                    <a:pt x="4772" y="15200"/>
                    <a:pt x="4651" y="14714"/>
                  </a:cubicBezTo>
                  <a:cubicBezTo>
                    <a:pt x="4347" y="13224"/>
                    <a:pt x="4073" y="11704"/>
                    <a:pt x="3861" y="10185"/>
                  </a:cubicBezTo>
                  <a:cubicBezTo>
                    <a:pt x="3405" y="7297"/>
                    <a:pt x="3070" y="4349"/>
                    <a:pt x="2888" y="1400"/>
                  </a:cubicBezTo>
                  <a:cubicBezTo>
                    <a:pt x="2857" y="944"/>
                    <a:pt x="2797" y="428"/>
                    <a:pt x="2402" y="154"/>
                  </a:cubicBezTo>
                  <a:cubicBezTo>
                    <a:pt x="2250" y="63"/>
                    <a:pt x="2037" y="2"/>
                    <a:pt x="1854" y="2"/>
                  </a:cubicBezTo>
                  <a:cubicBezTo>
                    <a:pt x="1836" y="1"/>
                    <a:pt x="1818" y="1"/>
                    <a:pt x="1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6"/>
            <p:cNvSpPr/>
            <p:nvPr/>
          </p:nvSpPr>
          <p:spPr>
            <a:xfrm>
              <a:off x="2047524" y="2251201"/>
              <a:ext cx="408226" cy="715826"/>
            </a:xfrm>
            <a:custGeom>
              <a:avLst/>
              <a:gdLst/>
              <a:ahLst/>
              <a:cxnLst/>
              <a:rect l="l" t="t" r="r" b="b"/>
              <a:pathLst>
                <a:path w="9789" h="17163" extrusionOk="0">
                  <a:moveTo>
                    <a:pt x="8530" y="1"/>
                  </a:moveTo>
                  <a:cubicBezTo>
                    <a:pt x="8287" y="1"/>
                    <a:pt x="7968" y="165"/>
                    <a:pt x="7812" y="232"/>
                  </a:cubicBezTo>
                  <a:cubicBezTo>
                    <a:pt x="6657" y="688"/>
                    <a:pt x="5381" y="1083"/>
                    <a:pt x="4378" y="1782"/>
                  </a:cubicBezTo>
                  <a:cubicBezTo>
                    <a:pt x="3952" y="2056"/>
                    <a:pt x="4013" y="2360"/>
                    <a:pt x="4074" y="2785"/>
                  </a:cubicBezTo>
                  <a:cubicBezTo>
                    <a:pt x="4074" y="2877"/>
                    <a:pt x="4074" y="2937"/>
                    <a:pt x="4043" y="2998"/>
                  </a:cubicBezTo>
                  <a:cubicBezTo>
                    <a:pt x="4013" y="3089"/>
                    <a:pt x="3952" y="3150"/>
                    <a:pt x="3861" y="3241"/>
                  </a:cubicBezTo>
                  <a:cubicBezTo>
                    <a:pt x="3162" y="3910"/>
                    <a:pt x="3405" y="5460"/>
                    <a:pt x="3344" y="6372"/>
                  </a:cubicBezTo>
                  <a:cubicBezTo>
                    <a:pt x="3253" y="7375"/>
                    <a:pt x="3101" y="8409"/>
                    <a:pt x="2828" y="9381"/>
                  </a:cubicBezTo>
                  <a:cubicBezTo>
                    <a:pt x="2706" y="9837"/>
                    <a:pt x="2554" y="10293"/>
                    <a:pt x="2372" y="10719"/>
                  </a:cubicBezTo>
                  <a:cubicBezTo>
                    <a:pt x="1733" y="12147"/>
                    <a:pt x="852" y="13485"/>
                    <a:pt x="1" y="14792"/>
                  </a:cubicBezTo>
                  <a:cubicBezTo>
                    <a:pt x="761" y="15582"/>
                    <a:pt x="1521" y="16372"/>
                    <a:pt x="2280" y="17162"/>
                  </a:cubicBezTo>
                  <a:cubicBezTo>
                    <a:pt x="3344" y="16068"/>
                    <a:pt x="3648" y="14427"/>
                    <a:pt x="4864" y="13393"/>
                  </a:cubicBezTo>
                  <a:cubicBezTo>
                    <a:pt x="5138" y="13181"/>
                    <a:pt x="5502" y="13120"/>
                    <a:pt x="5837" y="12998"/>
                  </a:cubicBezTo>
                  <a:cubicBezTo>
                    <a:pt x="6779" y="12634"/>
                    <a:pt x="7265" y="11235"/>
                    <a:pt x="7296" y="10354"/>
                  </a:cubicBezTo>
                  <a:cubicBezTo>
                    <a:pt x="7326" y="9868"/>
                    <a:pt x="7296" y="9381"/>
                    <a:pt x="7387" y="8925"/>
                  </a:cubicBezTo>
                  <a:cubicBezTo>
                    <a:pt x="7448" y="8500"/>
                    <a:pt x="7782" y="7861"/>
                    <a:pt x="8177" y="7740"/>
                  </a:cubicBezTo>
                  <a:lnTo>
                    <a:pt x="8177" y="7740"/>
                  </a:lnTo>
                  <a:cubicBezTo>
                    <a:pt x="8147" y="7953"/>
                    <a:pt x="8116" y="8257"/>
                    <a:pt x="8299" y="8378"/>
                  </a:cubicBezTo>
                  <a:cubicBezTo>
                    <a:pt x="8364" y="8443"/>
                    <a:pt x="8455" y="8474"/>
                    <a:pt x="8545" y="8474"/>
                  </a:cubicBezTo>
                  <a:cubicBezTo>
                    <a:pt x="8622" y="8474"/>
                    <a:pt x="8698" y="8451"/>
                    <a:pt x="8755" y="8409"/>
                  </a:cubicBezTo>
                  <a:cubicBezTo>
                    <a:pt x="8907" y="8317"/>
                    <a:pt x="9028" y="8165"/>
                    <a:pt x="9089" y="8013"/>
                  </a:cubicBezTo>
                  <a:cubicBezTo>
                    <a:pt x="9332" y="7497"/>
                    <a:pt x="9393" y="6798"/>
                    <a:pt x="9089" y="6311"/>
                  </a:cubicBezTo>
                  <a:cubicBezTo>
                    <a:pt x="8949" y="6091"/>
                    <a:pt x="8571" y="5989"/>
                    <a:pt x="8233" y="5989"/>
                  </a:cubicBezTo>
                  <a:cubicBezTo>
                    <a:pt x="8071" y="5989"/>
                    <a:pt x="7918" y="6013"/>
                    <a:pt x="7806" y="6058"/>
                  </a:cubicBezTo>
                  <a:lnTo>
                    <a:pt x="7806" y="6058"/>
                  </a:lnTo>
                  <a:cubicBezTo>
                    <a:pt x="8435" y="5789"/>
                    <a:pt x="9004" y="5576"/>
                    <a:pt x="9515" y="5126"/>
                  </a:cubicBezTo>
                  <a:cubicBezTo>
                    <a:pt x="9545" y="5095"/>
                    <a:pt x="9575" y="5065"/>
                    <a:pt x="9606" y="5035"/>
                  </a:cubicBezTo>
                  <a:cubicBezTo>
                    <a:pt x="9606" y="5004"/>
                    <a:pt x="9606" y="4974"/>
                    <a:pt x="9606" y="4913"/>
                  </a:cubicBezTo>
                  <a:cubicBezTo>
                    <a:pt x="9515" y="4609"/>
                    <a:pt x="9454" y="4275"/>
                    <a:pt x="9393" y="3971"/>
                  </a:cubicBezTo>
                  <a:cubicBezTo>
                    <a:pt x="9363" y="3758"/>
                    <a:pt x="9302" y="3515"/>
                    <a:pt x="9120" y="3393"/>
                  </a:cubicBezTo>
                  <a:lnTo>
                    <a:pt x="9120" y="3393"/>
                  </a:lnTo>
                  <a:cubicBezTo>
                    <a:pt x="9148" y="3400"/>
                    <a:pt x="9177" y="3404"/>
                    <a:pt x="9205" y="3404"/>
                  </a:cubicBezTo>
                  <a:cubicBezTo>
                    <a:pt x="9418" y="3404"/>
                    <a:pt x="9613" y="3216"/>
                    <a:pt x="9667" y="3029"/>
                  </a:cubicBezTo>
                  <a:cubicBezTo>
                    <a:pt x="9788" y="2664"/>
                    <a:pt x="9636" y="2177"/>
                    <a:pt x="9515" y="1843"/>
                  </a:cubicBezTo>
                  <a:cubicBezTo>
                    <a:pt x="9490" y="1794"/>
                    <a:pt x="9212" y="1277"/>
                    <a:pt x="9024" y="1277"/>
                  </a:cubicBezTo>
                  <a:cubicBezTo>
                    <a:pt x="8983" y="1277"/>
                    <a:pt x="8945" y="1303"/>
                    <a:pt x="8916" y="1365"/>
                  </a:cubicBezTo>
                  <a:lnTo>
                    <a:pt x="8916" y="1365"/>
                  </a:lnTo>
                  <a:cubicBezTo>
                    <a:pt x="9025" y="1095"/>
                    <a:pt x="8966" y="771"/>
                    <a:pt x="8907" y="475"/>
                  </a:cubicBezTo>
                  <a:cubicBezTo>
                    <a:pt x="8876" y="323"/>
                    <a:pt x="8846" y="171"/>
                    <a:pt x="8755" y="80"/>
                  </a:cubicBezTo>
                  <a:cubicBezTo>
                    <a:pt x="8698" y="23"/>
                    <a:pt x="8619" y="1"/>
                    <a:pt x="8530" y="1"/>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6"/>
            <p:cNvSpPr/>
            <p:nvPr/>
          </p:nvSpPr>
          <p:spPr>
            <a:xfrm>
              <a:off x="2233856" y="2246905"/>
              <a:ext cx="221899" cy="291619"/>
            </a:xfrm>
            <a:custGeom>
              <a:avLst/>
              <a:gdLst/>
              <a:ahLst/>
              <a:cxnLst/>
              <a:rect l="l" t="t" r="r" b="b"/>
              <a:pathLst>
                <a:path w="5321" h="6992" extrusionOk="0">
                  <a:moveTo>
                    <a:pt x="3983" y="1"/>
                  </a:moveTo>
                  <a:lnTo>
                    <a:pt x="3983" y="1"/>
                  </a:lnTo>
                  <a:cubicBezTo>
                    <a:pt x="3983" y="5"/>
                    <a:pt x="3984" y="8"/>
                    <a:pt x="3986" y="12"/>
                  </a:cubicBezTo>
                  <a:lnTo>
                    <a:pt x="3986" y="12"/>
                  </a:lnTo>
                  <a:cubicBezTo>
                    <a:pt x="3985" y="8"/>
                    <a:pt x="3984" y="4"/>
                    <a:pt x="3983" y="1"/>
                  </a:cubicBezTo>
                  <a:close/>
                  <a:moveTo>
                    <a:pt x="3986" y="12"/>
                  </a:moveTo>
                  <a:cubicBezTo>
                    <a:pt x="4100" y="434"/>
                    <a:pt x="3858" y="854"/>
                    <a:pt x="3496" y="1125"/>
                  </a:cubicBezTo>
                  <a:cubicBezTo>
                    <a:pt x="3162" y="1369"/>
                    <a:pt x="2737" y="1460"/>
                    <a:pt x="2311" y="1612"/>
                  </a:cubicBezTo>
                  <a:cubicBezTo>
                    <a:pt x="1521" y="1855"/>
                    <a:pt x="761" y="2280"/>
                    <a:pt x="123" y="2828"/>
                  </a:cubicBezTo>
                  <a:cubicBezTo>
                    <a:pt x="1369" y="2524"/>
                    <a:pt x="2585" y="2128"/>
                    <a:pt x="3770" y="1612"/>
                  </a:cubicBezTo>
                  <a:cubicBezTo>
                    <a:pt x="3935" y="1541"/>
                    <a:pt x="4100" y="1470"/>
                    <a:pt x="4264" y="1470"/>
                  </a:cubicBezTo>
                  <a:cubicBezTo>
                    <a:pt x="4312" y="1470"/>
                    <a:pt x="4360" y="1476"/>
                    <a:pt x="4408" y="1490"/>
                  </a:cubicBezTo>
                  <a:cubicBezTo>
                    <a:pt x="4743" y="1581"/>
                    <a:pt x="4895" y="1946"/>
                    <a:pt x="4803" y="2250"/>
                  </a:cubicBezTo>
                  <a:cubicBezTo>
                    <a:pt x="4743" y="2554"/>
                    <a:pt x="4469" y="2767"/>
                    <a:pt x="4196" y="2919"/>
                  </a:cubicBezTo>
                  <a:cubicBezTo>
                    <a:pt x="3892" y="3040"/>
                    <a:pt x="3588" y="3101"/>
                    <a:pt x="3284" y="3162"/>
                  </a:cubicBezTo>
                  <a:cubicBezTo>
                    <a:pt x="2311" y="3375"/>
                    <a:pt x="1399" y="3800"/>
                    <a:pt x="609" y="4378"/>
                  </a:cubicBezTo>
                  <a:cubicBezTo>
                    <a:pt x="305" y="4590"/>
                    <a:pt x="1" y="4894"/>
                    <a:pt x="123" y="5259"/>
                  </a:cubicBezTo>
                  <a:cubicBezTo>
                    <a:pt x="1399" y="4469"/>
                    <a:pt x="2767" y="3831"/>
                    <a:pt x="4196" y="3405"/>
                  </a:cubicBezTo>
                  <a:cubicBezTo>
                    <a:pt x="4288" y="3387"/>
                    <a:pt x="4380" y="3357"/>
                    <a:pt x="4466" y="3357"/>
                  </a:cubicBezTo>
                  <a:cubicBezTo>
                    <a:pt x="4521" y="3357"/>
                    <a:pt x="4573" y="3369"/>
                    <a:pt x="4621" y="3405"/>
                  </a:cubicBezTo>
                  <a:cubicBezTo>
                    <a:pt x="4654" y="3438"/>
                    <a:pt x="4675" y="3471"/>
                    <a:pt x="4690" y="3504"/>
                  </a:cubicBezTo>
                  <a:lnTo>
                    <a:pt x="4690" y="3504"/>
                  </a:lnTo>
                  <a:cubicBezTo>
                    <a:pt x="4677" y="3502"/>
                    <a:pt x="4664" y="3499"/>
                    <a:pt x="4652" y="3496"/>
                  </a:cubicBezTo>
                  <a:lnTo>
                    <a:pt x="4652" y="3496"/>
                  </a:lnTo>
                  <a:cubicBezTo>
                    <a:pt x="4670" y="3509"/>
                    <a:pt x="4687" y="3523"/>
                    <a:pt x="4703" y="3538"/>
                  </a:cubicBezTo>
                  <a:lnTo>
                    <a:pt x="4703" y="3538"/>
                  </a:lnTo>
                  <a:cubicBezTo>
                    <a:pt x="4699" y="3526"/>
                    <a:pt x="4695" y="3515"/>
                    <a:pt x="4690" y="3504"/>
                  </a:cubicBezTo>
                  <a:lnTo>
                    <a:pt x="4690" y="3504"/>
                  </a:lnTo>
                  <a:cubicBezTo>
                    <a:pt x="4706" y="3506"/>
                    <a:pt x="4722" y="3507"/>
                    <a:pt x="4737" y="3507"/>
                  </a:cubicBezTo>
                  <a:cubicBezTo>
                    <a:pt x="4950" y="3507"/>
                    <a:pt x="5145" y="3319"/>
                    <a:pt x="5199" y="3132"/>
                  </a:cubicBezTo>
                  <a:cubicBezTo>
                    <a:pt x="5320" y="2797"/>
                    <a:pt x="5168" y="2280"/>
                    <a:pt x="5047" y="1946"/>
                  </a:cubicBezTo>
                  <a:cubicBezTo>
                    <a:pt x="5022" y="1897"/>
                    <a:pt x="4744" y="1380"/>
                    <a:pt x="4556" y="1380"/>
                  </a:cubicBezTo>
                  <a:cubicBezTo>
                    <a:pt x="4515" y="1380"/>
                    <a:pt x="4477" y="1406"/>
                    <a:pt x="4448" y="1468"/>
                  </a:cubicBezTo>
                  <a:lnTo>
                    <a:pt x="4448" y="1468"/>
                  </a:lnTo>
                  <a:cubicBezTo>
                    <a:pt x="4557" y="1198"/>
                    <a:pt x="4498" y="874"/>
                    <a:pt x="4439" y="578"/>
                  </a:cubicBezTo>
                  <a:cubicBezTo>
                    <a:pt x="4408" y="457"/>
                    <a:pt x="4378" y="274"/>
                    <a:pt x="4287" y="153"/>
                  </a:cubicBezTo>
                  <a:cubicBezTo>
                    <a:pt x="4258" y="96"/>
                    <a:pt x="4016" y="65"/>
                    <a:pt x="3986" y="12"/>
                  </a:cubicBezTo>
                  <a:close/>
                  <a:moveTo>
                    <a:pt x="4703" y="3538"/>
                  </a:moveTo>
                  <a:lnTo>
                    <a:pt x="4703" y="3538"/>
                  </a:lnTo>
                  <a:cubicBezTo>
                    <a:pt x="4719" y="3585"/>
                    <a:pt x="4727" y="3632"/>
                    <a:pt x="4743" y="3679"/>
                  </a:cubicBezTo>
                  <a:cubicBezTo>
                    <a:pt x="4834" y="4074"/>
                    <a:pt x="4895" y="4530"/>
                    <a:pt x="4621" y="4803"/>
                  </a:cubicBezTo>
                  <a:cubicBezTo>
                    <a:pt x="4469" y="4986"/>
                    <a:pt x="4226" y="5016"/>
                    <a:pt x="4013" y="5077"/>
                  </a:cubicBezTo>
                  <a:cubicBezTo>
                    <a:pt x="3010" y="5320"/>
                    <a:pt x="2037" y="5837"/>
                    <a:pt x="1247" y="6505"/>
                  </a:cubicBezTo>
                  <a:cubicBezTo>
                    <a:pt x="1128" y="6625"/>
                    <a:pt x="980" y="6802"/>
                    <a:pt x="1031" y="6981"/>
                  </a:cubicBezTo>
                  <a:lnTo>
                    <a:pt x="1031" y="6981"/>
                  </a:lnTo>
                  <a:cubicBezTo>
                    <a:pt x="2334" y="6470"/>
                    <a:pt x="3960" y="6134"/>
                    <a:pt x="5047" y="5229"/>
                  </a:cubicBezTo>
                  <a:cubicBezTo>
                    <a:pt x="5077" y="5198"/>
                    <a:pt x="5107" y="5198"/>
                    <a:pt x="5138" y="5138"/>
                  </a:cubicBezTo>
                  <a:cubicBezTo>
                    <a:pt x="5138" y="5107"/>
                    <a:pt x="5138" y="5077"/>
                    <a:pt x="5138" y="5016"/>
                  </a:cubicBezTo>
                  <a:cubicBezTo>
                    <a:pt x="5047" y="4712"/>
                    <a:pt x="4986" y="4378"/>
                    <a:pt x="4925" y="4074"/>
                  </a:cubicBezTo>
                  <a:cubicBezTo>
                    <a:pt x="4871" y="3883"/>
                    <a:pt x="4840" y="3668"/>
                    <a:pt x="4703" y="3538"/>
                  </a:cubicBezTo>
                  <a:close/>
                  <a:moveTo>
                    <a:pt x="1031" y="6981"/>
                  </a:moveTo>
                  <a:lnTo>
                    <a:pt x="1031" y="6981"/>
                  </a:lnTo>
                  <a:cubicBezTo>
                    <a:pt x="1022" y="6985"/>
                    <a:pt x="1013" y="6988"/>
                    <a:pt x="1004" y="6992"/>
                  </a:cubicBezTo>
                  <a:lnTo>
                    <a:pt x="1034" y="6992"/>
                  </a:lnTo>
                  <a:cubicBezTo>
                    <a:pt x="1033" y="6988"/>
                    <a:pt x="1032" y="6985"/>
                    <a:pt x="1031" y="6981"/>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6"/>
            <p:cNvSpPr/>
            <p:nvPr/>
          </p:nvSpPr>
          <p:spPr>
            <a:xfrm>
              <a:off x="2047524" y="2545574"/>
              <a:ext cx="391920" cy="421454"/>
            </a:xfrm>
            <a:custGeom>
              <a:avLst/>
              <a:gdLst/>
              <a:ahLst/>
              <a:cxnLst/>
              <a:rect l="l" t="t" r="r" b="b"/>
              <a:pathLst>
                <a:path w="9398" h="10105" extrusionOk="0">
                  <a:moveTo>
                    <a:pt x="8747" y="1"/>
                  </a:moveTo>
                  <a:cubicBezTo>
                    <a:pt x="8543" y="1"/>
                    <a:pt x="8290" y="68"/>
                    <a:pt x="8025" y="195"/>
                  </a:cubicBezTo>
                  <a:cubicBezTo>
                    <a:pt x="7661" y="347"/>
                    <a:pt x="7357" y="560"/>
                    <a:pt x="7053" y="773"/>
                  </a:cubicBezTo>
                  <a:cubicBezTo>
                    <a:pt x="6901" y="895"/>
                    <a:pt x="6718" y="1047"/>
                    <a:pt x="6566" y="1229"/>
                  </a:cubicBezTo>
                  <a:cubicBezTo>
                    <a:pt x="6414" y="1442"/>
                    <a:pt x="6354" y="1685"/>
                    <a:pt x="6262" y="1928"/>
                  </a:cubicBezTo>
                  <a:cubicBezTo>
                    <a:pt x="6171" y="2262"/>
                    <a:pt x="6080" y="2597"/>
                    <a:pt x="5989" y="2931"/>
                  </a:cubicBezTo>
                  <a:cubicBezTo>
                    <a:pt x="5837" y="3509"/>
                    <a:pt x="5685" y="4056"/>
                    <a:pt x="5442" y="4603"/>
                  </a:cubicBezTo>
                  <a:cubicBezTo>
                    <a:pt x="5077" y="5211"/>
                    <a:pt x="4499" y="5636"/>
                    <a:pt x="3891" y="5971"/>
                  </a:cubicBezTo>
                  <a:cubicBezTo>
                    <a:pt x="3527" y="6153"/>
                    <a:pt x="3132" y="6305"/>
                    <a:pt x="2736" y="6305"/>
                  </a:cubicBezTo>
                  <a:cubicBezTo>
                    <a:pt x="2725" y="6306"/>
                    <a:pt x="2714" y="6306"/>
                    <a:pt x="2703" y="6306"/>
                  </a:cubicBezTo>
                  <a:cubicBezTo>
                    <a:pt x="2227" y="6306"/>
                    <a:pt x="1732" y="5759"/>
                    <a:pt x="1376" y="5759"/>
                  </a:cubicBezTo>
                  <a:cubicBezTo>
                    <a:pt x="1331" y="5759"/>
                    <a:pt x="1288" y="5768"/>
                    <a:pt x="1247" y="5788"/>
                  </a:cubicBezTo>
                  <a:cubicBezTo>
                    <a:pt x="1034" y="5910"/>
                    <a:pt x="791" y="6548"/>
                    <a:pt x="639" y="6761"/>
                  </a:cubicBezTo>
                  <a:cubicBezTo>
                    <a:pt x="426" y="7095"/>
                    <a:pt x="214" y="7399"/>
                    <a:pt x="1" y="7734"/>
                  </a:cubicBezTo>
                  <a:cubicBezTo>
                    <a:pt x="761" y="8524"/>
                    <a:pt x="1521" y="9314"/>
                    <a:pt x="2280" y="10104"/>
                  </a:cubicBezTo>
                  <a:cubicBezTo>
                    <a:pt x="3344" y="9010"/>
                    <a:pt x="3648" y="7399"/>
                    <a:pt x="4895" y="6366"/>
                  </a:cubicBezTo>
                  <a:cubicBezTo>
                    <a:pt x="5138" y="6123"/>
                    <a:pt x="5502" y="6092"/>
                    <a:pt x="5837" y="5940"/>
                  </a:cubicBezTo>
                  <a:cubicBezTo>
                    <a:pt x="6779" y="5606"/>
                    <a:pt x="7265" y="4177"/>
                    <a:pt x="7296" y="3296"/>
                  </a:cubicBezTo>
                  <a:cubicBezTo>
                    <a:pt x="7326" y="2810"/>
                    <a:pt x="7296" y="2323"/>
                    <a:pt x="7387" y="1867"/>
                  </a:cubicBezTo>
                  <a:cubicBezTo>
                    <a:pt x="7478" y="1442"/>
                    <a:pt x="7782" y="834"/>
                    <a:pt x="8177" y="712"/>
                  </a:cubicBezTo>
                  <a:lnTo>
                    <a:pt x="8177" y="712"/>
                  </a:lnTo>
                  <a:cubicBezTo>
                    <a:pt x="8147" y="895"/>
                    <a:pt x="8116" y="1199"/>
                    <a:pt x="8299" y="1351"/>
                  </a:cubicBezTo>
                  <a:cubicBezTo>
                    <a:pt x="8360" y="1396"/>
                    <a:pt x="8443" y="1419"/>
                    <a:pt x="8531" y="1419"/>
                  </a:cubicBezTo>
                  <a:cubicBezTo>
                    <a:pt x="8618" y="1419"/>
                    <a:pt x="8709" y="1396"/>
                    <a:pt x="8785" y="1351"/>
                  </a:cubicBezTo>
                  <a:cubicBezTo>
                    <a:pt x="8907" y="1259"/>
                    <a:pt x="9028" y="1107"/>
                    <a:pt x="9089" y="955"/>
                  </a:cubicBezTo>
                  <a:cubicBezTo>
                    <a:pt x="9398" y="297"/>
                    <a:pt x="9177" y="1"/>
                    <a:pt x="8747" y="1"/>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6"/>
            <p:cNvSpPr/>
            <p:nvPr/>
          </p:nvSpPr>
          <p:spPr>
            <a:xfrm>
              <a:off x="2223722" y="2303961"/>
              <a:ext cx="200339" cy="72321"/>
            </a:xfrm>
            <a:custGeom>
              <a:avLst/>
              <a:gdLst/>
              <a:ahLst/>
              <a:cxnLst/>
              <a:rect l="l" t="t" r="r" b="b"/>
              <a:pathLst>
                <a:path w="4804" h="1734" extrusionOk="0">
                  <a:moveTo>
                    <a:pt x="4803" y="1"/>
                  </a:moveTo>
                  <a:cubicBezTo>
                    <a:pt x="3101" y="153"/>
                    <a:pt x="1429" y="760"/>
                    <a:pt x="1" y="1733"/>
                  </a:cubicBezTo>
                  <a:cubicBezTo>
                    <a:pt x="1673" y="1216"/>
                    <a:pt x="3223" y="669"/>
                    <a:pt x="4803" y="1"/>
                  </a:cubicBezTo>
                  <a:close/>
                </a:path>
              </a:pathLst>
            </a:custGeom>
            <a:solidFill>
              <a:srgbClr val="E6C0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6"/>
            <p:cNvSpPr/>
            <p:nvPr/>
          </p:nvSpPr>
          <p:spPr>
            <a:xfrm>
              <a:off x="2226266" y="2389211"/>
              <a:ext cx="206678" cy="82122"/>
            </a:xfrm>
            <a:custGeom>
              <a:avLst/>
              <a:gdLst/>
              <a:ahLst/>
              <a:cxnLst/>
              <a:rect l="l" t="t" r="r" b="b"/>
              <a:pathLst>
                <a:path w="4956" h="1969" extrusionOk="0">
                  <a:moveTo>
                    <a:pt x="4610" y="1"/>
                  </a:moveTo>
                  <a:cubicBezTo>
                    <a:pt x="3821" y="1"/>
                    <a:pt x="3058" y="339"/>
                    <a:pt x="2341" y="631"/>
                  </a:cubicBezTo>
                  <a:cubicBezTo>
                    <a:pt x="1520" y="1027"/>
                    <a:pt x="730" y="1452"/>
                    <a:pt x="1" y="1969"/>
                  </a:cubicBezTo>
                  <a:cubicBezTo>
                    <a:pt x="1703" y="1513"/>
                    <a:pt x="3253" y="449"/>
                    <a:pt x="4955" y="23"/>
                  </a:cubicBezTo>
                  <a:cubicBezTo>
                    <a:pt x="4840" y="8"/>
                    <a:pt x="4725" y="1"/>
                    <a:pt x="4610" y="1"/>
                  </a:cubicBezTo>
                  <a:close/>
                </a:path>
              </a:pathLst>
            </a:custGeom>
            <a:solidFill>
              <a:srgbClr val="E6C0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6"/>
            <p:cNvSpPr/>
            <p:nvPr/>
          </p:nvSpPr>
          <p:spPr>
            <a:xfrm>
              <a:off x="2273183" y="2473836"/>
              <a:ext cx="158469" cy="69777"/>
            </a:xfrm>
            <a:custGeom>
              <a:avLst/>
              <a:gdLst/>
              <a:ahLst/>
              <a:cxnLst/>
              <a:rect l="l" t="t" r="r" b="b"/>
              <a:pathLst>
                <a:path w="3800" h="1673" extrusionOk="0">
                  <a:moveTo>
                    <a:pt x="3800" y="1"/>
                  </a:moveTo>
                  <a:lnTo>
                    <a:pt x="3800" y="1"/>
                  </a:lnTo>
                  <a:cubicBezTo>
                    <a:pt x="2432" y="335"/>
                    <a:pt x="1094" y="821"/>
                    <a:pt x="0" y="1672"/>
                  </a:cubicBezTo>
                  <a:cubicBezTo>
                    <a:pt x="1338" y="1277"/>
                    <a:pt x="2645" y="821"/>
                    <a:pt x="3800" y="1"/>
                  </a:cubicBezTo>
                  <a:close/>
                </a:path>
              </a:pathLst>
            </a:custGeom>
            <a:solidFill>
              <a:srgbClr val="E6C0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6"/>
            <p:cNvSpPr/>
            <p:nvPr/>
          </p:nvSpPr>
          <p:spPr>
            <a:xfrm>
              <a:off x="2356465" y="2555250"/>
              <a:ext cx="67600" cy="42875"/>
            </a:xfrm>
            <a:custGeom>
              <a:avLst/>
              <a:gdLst/>
              <a:ahLst/>
              <a:cxnLst/>
              <a:rect l="l" t="t" r="r" b="b"/>
              <a:pathLst>
                <a:path w="1621" h="1028" extrusionOk="0">
                  <a:moveTo>
                    <a:pt x="1121" y="1"/>
                  </a:moveTo>
                  <a:cubicBezTo>
                    <a:pt x="556" y="1"/>
                    <a:pt x="0" y="398"/>
                    <a:pt x="70" y="1027"/>
                  </a:cubicBezTo>
                  <a:cubicBezTo>
                    <a:pt x="556" y="450"/>
                    <a:pt x="952" y="389"/>
                    <a:pt x="1620" y="115"/>
                  </a:cubicBezTo>
                  <a:cubicBezTo>
                    <a:pt x="1464" y="38"/>
                    <a:pt x="1292" y="1"/>
                    <a:pt x="1121" y="1"/>
                  </a:cubicBezTo>
                  <a:close/>
                </a:path>
              </a:pathLst>
            </a:custGeom>
            <a:solidFill>
              <a:srgbClr val="E6C0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6"/>
            <p:cNvSpPr/>
            <p:nvPr/>
          </p:nvSpPr>
          <p:spPr>
            <a:xfrm>
              <a:off x="1596248" y="2803452"/>
              <a:ext cx="617364" cy="917857"/>
            </a:xfrm>
            <a:custGeom>
              <a:avLst/>
              <a:gdLst/>
              <a:ahLst/>
              <a:cxnLst/>
              <a:rect l="l" t="t" r="r" b="b"/>
              <a:pathLst>
                <a:path w="14804" h="22007" extrusionOk="0">
                  <a:moveTo>
                    <a:pt x="11460" y="0"/>
                  </a:moveTo>
                  <a:cubicBezTo>
                    <a:pt x="11339" y="31"/>
                    <a:pt x="11247" y="152"/>
                    <a:pt x="11156" y="244"/>
                  </a:cubicBezTo>
                  <a:cubicBezTo>
                    <a:pt x="9302" y="2523"/>
                    <a:pt x="7357" y="4742"/>
                    <a:pt x="5472" y="6991"/>
                  </a:cubicBezTo>
                  <a:cubicBezTo>
                    <a:pt x="4499" y="8116"/>
                    <a:pt x="3557" y="9241"/>
                    <a:pt x="2645" y="10396"/>
                  </a:cubicBezTo>
                  <a:cubicBezTo>
                    <a:pt x="2220" y="10943"/>
                    <a:pt x="1" y="13131"/>
                    <a:pt x="244" y="13739"/>
                  </a:cubicBezTo>
                  <a:cubicBezTo>
                    <a:pt x="1642" y="16992"/>
                    <a:pt x="3740" y="19423"/>
                    <a:pt x="6080" y="22007"/>
                  </a:cubicBezTo>
                  <a:cubicBezTo>
                    <a:pt x="6354" y="21642"/>
                    <a:pt x="6445" y="21217"/>
                    <a:pt x="6658" y="20821"/>
                  </a:cubicBezTo>
                  <a:cubicBezTo>
                    <a:pt x="8968" y="16992"/>
                    <a:pt x="10335" y="13891"/>
                    <a:pt x="11703" y="10365"/>
                  </a:cubicBezTo>
                  <a:cubicBezTo>
                    <a:pt x="12463" y="8420"/>
                    <a:pt x="13193" y="6475"/>
                    <a:pt x="13892" y="4499"/>
                  </a:cubicBezTo>
                  <a:cubicBezTo>
                    <a:pt x="14226" y="3557"/>
                    <a:pt x="14804" y="2736"/>
                    <a:pt x="14105" y="1915"/>
                  </a:cubicBezTo>
                  <a:cubicBezTo>
                    <a:pt x="13497" y="1216"/>
                    <a:pt x="12585" y="639"/>
                    <a:pt x="11794" y="122"/>
                  </a:cubicBezTo>
                  <a:cubicBezTo>
                    <a:pt x="11703" y="61"/>
                    <a:pt x="11582" y="0"/>
                    <a:pt x="11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6"/>
            <p:cNvSpPr/>
            <p:nvPr/>
          </p:nvSpPr>
          <p:spPr>
            <a:xfrm>
              <a:off x="1596248" y="2803452"/>
              <a:ext cx="553976" cy="820261"/>
            </a:xfrm>
            <a:custGeom>
              <a:avLst/>
              <a:gdLst/>
              <a:ahLst/>
              <a:cxnLst/>
              <a:rect l="l" t="t" r="r" b="b"/>
              <a:pathLst>
                <a:path w="13284" h="19667" extrusionOk="0">
                  <a:moveTo>
                    <a:pt x="11460" y="0"/>
                  </a:moveTo>
                  <a:cubicBezTo>
                    <a:pt x="11339" y="31"/>
                    <a:pt x="11247" y="152"/>
                    <a:pt x="11156" y="244"/>
                  </a:cubicBezTo>
                  <a:cubicBezTo>
                    <a:pt x="9302" y="2523"/>
                    <a:pt x="7357" y="4742"/>
                    <a:pt x="5472" y="6991"/>
                  </a:cubicBezTo>
                  <a:cubicBezTo>
                    <a:pt x="4499" y="8116"/>
                    <a:pt x="3557" y="9241"/>
                    <a:pt x="2645" y="10396"/>
                  </a:cubicBezTo>
                  <a:cubicBezTo>
                    <a:pt x="2220" y="10943"/>
                    <a:pt x="1" y="13131"/>
                    <a:pt x="244" y="13739"/>
                  </a:cubicBezTo>
                  <a:cubicBezTo>
                    <a:pt x="1156" y="15806"/>
                    <a:pt x="2372" y="17995"/>
                    <a:pt x="3892" y="19666"/>
                  </a:cubicBezTo>
                  <a:cubicBezTo>
                    <a:pt x="3375" y="18329"/>
                    <a:pt x="3071" y="16931"/>
                    <a:pt x="3040" y="15502"/>
                  </a:cubicBezTo>
                  <a:lnTo>
                    <a:pt x="3040" y="15502"/>
                  </a:lnTo>
                  <a:cubicBezTo>
                    <a:pt x="3618" y="16323"/>
                    <a:pt x="4591" y="16870"/>
                    <a:pt x="5624" y="16931"/>
                  </a:cubicBezTo>
                  <a:cubicBezTo>
                    <a:pt x="5016" y="15533"/>
                    <a:pt x="5077" y="13922"/>
                    <a:pt x="5533" y="12463"/>
                  </a:cubicBezTo>
                  <a:cubicBezTo>
                    <a:pt x="5958" y="11004"/>
                    <a:pt x="6779" y="9666"/>
                    <a:pt x="7630" y="8420"/>
                  </a:cubicBezTo>
                  <a:cubicBezTo>
                    <a:pt x="8907" y="6475"/>
                    <a:pt x="10275" y="4590"/>
                    <a:pt x="11734" y="2766"/>
                  </a:cubicBezTo>
                  <a:cubicBezTo>
                    <a:pt x="12190" y="2219"/>
                    <a:pt x="12646" y="1642"/>
                    <a:pt x="13253" y="1247"/>
                  </a:cubicBezTo>
                  <a:cubicBezTo>
                    <a:pt x="13284" y="1216"/>
                    <a:pt x="11886" y="183"/>
                    <a:pt x="11794" y="122"/>
                  </a:cubicBezTo>
                  <a:cubicBezTo>
                    <a:pt x="11703" y="61"/>
                    <a:pt x="11582" y="0"/>
                    <a:pt x="11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36"/>
          <p:cNvGrpSpPr/>
          <p:nvPr/>
        </p:nvGrpSpPr>
        <p:grpSpPr>
          <a:xfrm>
            <a:off x="5600929" y="2582798"/>
            <a:ext cx="465732" cy="360752"/>
            <a:chOff x="5174873" y="2901823"/>
            <a:chExt cx="465732" cy="360752"/>
          </a:xfrm>
        </p:grpSpPr>
        <p:sp>
          <p:nvSpPr>
            <p:cNvPr id="430" name="Google Shape;430;p36"/>
            <p:cNvSpPr/>
            <p:nvPr/>
          </p:nvSpPr>
          <p:spPr>
            <a:xfrm>
              <a:off x="5174873" y="2901823"/>
              <a:ext cx="465732" cy="360752"/>
            </a:xfrm>
            <a:custGeom>
              <a:avLst/>
              <a:gdLst/>
              <a:ahLst/>
              <a:cxnLst/>
              <a:rect l="l" t="t" r="r" b="b"/>
              <a:pathLst>
                <a:path w="29941" h="23192" extrusionOk="0">
                  <a:moveTo>
                    <a:pt x="12524" y="0"/>
                  </a:moveTo>
                  <a:cubicBezTo>
                    <a:pt x="5624" y="0"/>
                    <a:pt x="0" y="5198"/>
                    <a:pt x="0" y="11611"/>
                  </a:cubicBezTo>
                  <a:cubicBezTo>
                    <a:pt x="0" y="17994"/>
                    <a:pt x="5624" y="23192"/>
                    <a:pt x="12524" y="23192"/>
                  </a:cubicBezTo>
                  <a:cubicBezTo>
                    <a:pt x="15442" y="23192"/>
                    <a:pt x="18116" y="22280"/>
                    <a:pt x="20214" y="20730"/>
                  </a:cubicBezTo>
                  <a:cubicBezTo>
                    <a:pt x="21763" y="22065"/>
                    <a:pt x="23718" y="22681"/>
                    <a:pt x="25726" y="22681"/>
                  </a:cubicBezTo>
                  <a:cubicBezTo>
                    <a:pt x="27147" y="22681"/>
                    <a:pt x="28593" y="22373"/>
                    <a:pt x="29940" y="21794"/>
                  </a:cubicBezTo>
                  <a:cubicBezTo>
                    <a:pt x="26293" y="21307"/>
                    <a:pt x="23405" y="20304"/>
                    <a:pt x="23162" y="17721"/>
                  </a:cubicBezTo>
                  <a:cubicBezTo>
                    <a:pt x="24347" y="15927"/>
                    <a:pt x="25047" y="13830"/>
                    <a:pt x="25047" y="11611"/>
                  </a:cubicBezTo>
                  <a:cubicBezTo>
                    <a:pt x="25047" y="5198"/>
                    <a:pt x="19454" y="0"/>
                    <a:pt x="125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6"/>
            <p:cNvSpPr/>
            <p:nvPr/>
          </p:nvSpPr>
          <p:spPr>
            <a:xfrm>
              <a:off x="5254275" y="3051793"/>
              <a:ext cx="85907" cy="135103"/>
            </a:xfrm>
            <a:custGeom>
              <a:avLst/>
              <a:gdLst/>
              <a:ahLst/>
              <a:cxnLst/>
              <a:rect l="l" t="t" r="r" b="b"/>
              <a:pathLst>
                <a:path w="6475" h="10183" extrusionOk="0">
                  <a:moveTo>
                    <a:pt x="2462" y="0"/>
                  </a:moveTo>
                  <a:lnTo>
                    <a:pt x="2462" y="2401"/>
                  </a:lnTo>
                  <a:lnTo>
                    <a:pt x="5016" y="2401"/>
                  </a:lnTo>
                  <a:lnTo>
                    <a:pt x="5016" y="0"/>
                  </a:lnTo>
                  <a:close/>
                  <a:moveTo>
                    <a:pt x="2462" y="3404"/>
                  </a:moveTo>
                  <a:lnTo>
                    <a:pt x="2462" y="3678"/>
                  </a:lnTo>
                  <a:cubicBezTo>
                    <a:pt x="2462" y="3891"/>
                    <a:pt x="2402" y="4073"/>
                    <a:pt x="2310" y="4256"/>
                  </a:cubicBezTo>
                  <a:cubicBezTo>
                    <a:pt x="2219" y="4408"/>
                    <a:pt x="2006" y="4651"/>
                    <a:pt x="1672" y="4894"/>
                  </a:cubicBezTo>
                  <a:lnTo>
                    <a:pt x="1216" y="5289"/>
                  </a:lnTo>
                  <a:cubicBezTo>
                    <a:pt x="791" y="5684"/>
                    <a:pt x="456" y="6049"/>
                    <a:pt x="274" y="6414"/>
                  </a:cubicBezTo>
                  <a:cubicBezTo>
                    <a:pt x="91" y="6748"/>
                    <a:pt x="0" y="7143"/>
                    <a:pt x="0" y="7569"/>
                  </a:cubicBezTo>
                  <a:cubicBezTo>
                    <a:pt x="0" y="8420"/>
                    <a:pt x="304" y="9058"/>
                    <a:pt x="912" y="9514"/>
                  </a:cubicBezTo>
                  <a:cubicBezTo>
                    <a:pt x="1520" y="9970"/>
                    <a:pt x="2402" y="10183"/>
                    <a:pt x="3557" y="10183"/>
                  </a:cubicBezTo>
                  <a:cubicBezTo>
                    <a:pt x="3982" y="10183"/>
                    <a:pt x="4438" y="10122"/>
                    <a:pt x="4924" y="10031"/>
                  </a:cubicBezTo>
                  <a:cubicBezTo>
                    <a:pt x="5411" y="9970"/>
                    <a:pt x="5927" y="9818"/>
                    <a:pt x="6475" y="9636"/>
                  </a:cubicBezTo>
                  <a:lnTo>
                    <a:pt x="6475" y="7538"/>
                  </a:lnTo>
                  <a:cubicBezTo>
                    <a:pt x="6019" y="7812"/>
                    <a:pt x="5532" y="8055"/>
                    <a:pt x="5107" y="8207"/>
                  </a:cubicBezTo>
                  <a:cubicBezTo>
                    <a:pt x="4651" y="8359"/>
                    <a:pt x="4225" y="8420"/>
                    <a:pt x="3860" y="8420"/>
                  </a:cubicBezTo>
                  <a:cubicBezTo>
                    <a:pt x="3435" y="8420"/>
                    <a:pt x="3131" y="8329"/>
                    <a:pt x="2918" y="8146"/>
                  </a:cubicBezTo>
                  <a:cubicBezTo>
                    <a:pt x="2675" y="7994"/>
                    <a:pt x="2553" y="7751"/>
                    <a:pt x="2553" y="7417"/>
                  </a:cubicBezTo>
                  <a:cubicBezTo>
                    <a:pt x="2553" y="7204"/>
                    <a:pt x="2614" y="7022"/>
                    <a:pt x="2736" y="6809"/>
                  </a:cubicBezTo>
                  <a:cubicBezTo>
                    <a:pt x="2888" y="6596"/>
                    <a:pt x="3070" y="6383"/>
                    <a:pt x="3344" y="6170"/>
                  </a:cubicBezTo>
                  <a:lnTo>
                    <a:pt x="3769" y="5775"/>
                  </a:lnTo>
                  <a:cubicBezTo>
                    <a:pt x="4286" y="5319"/>
                    <a:pt x="4620" y="4955"/>
                    <a:pt x="4772" y="4681"/>
                  </a:cubicBezTo>
                  <a:cubicBezTo>
                    <a:pt x="4924" y="4408"/>
                    <a:pt x="5016" y="4073"/>
                    <a:pt x="5016" y="3708"/>
                  </a:cubicBezTo>
                  <a:lnTo>
                    <a:pt x="5016" y="340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6"/>
            <p:cNvSpPr/>
            <p:nvPr/>
          </p:nvSpPr>
          <p:spPr>
            <a:xfrm>
              <a:off x="5365974" y="3016700"/>
              <a:ext cx="85920" cy="134705"/>
            </a:xfrm>
            <a:custGeom>
              <a:avLst/>
              <a:gdLst/>
              <a:ahLst/>
              <a:cxnLst/>
              <a:rect l="l" t="t" r="r" b="b"/>
              <a:pathLst>
                <a:path w="6476" h="10153" extrusionOk="0">
                  <a:moveTo>
                    <a:pt x="2919" y="1"/>
                  </a:moveTo>
                  <a:cubicBezTo>
                    <a:pt x="2493" y="1"/>
                    <a:pt x="2037" y="31"/>
                    <a:pt x="1581" y="122"/>
                  </a:cubicBezTo>
                  <a:cubicBezTo>
                    <a:pt x="1095" y="214"/>
                    <a:pt x="578" y="335"/>
                    <a:pt x="1" y="548"/>
                  </a:cubicBezTo>
                  <a:lnTo>
                    <a:pt x="1" y="2645"/>
                  </a:lnTo>
                  <a:cubicBezTo>
                    <a:pt x="487" y="2341"/>
                    <a:pt x="943" y="2128"/>
                    <a:pt x="1399" y="1976"/>
                  </a:cubicBezTo>
                  <a:cubicBezTo>
                    <a:pt x="1825" y="1824"/>
                    <a:pt x="2250" y="1733"/>
                    <a:pt x="2615" y="1733"/>
                  </a:cubicBezTo>
                  <a:cubicBezTo>
                    <a:pt x="3040" y="1733"/>
                    <a:pt x="3344" y="1824"/>
                    <a:pt x="3588" y="2007"/>
                  </a:cubicBezTo>
                  <a:cubicBezTo>
                    <a:pt x="3800" y="2189"/>
                    <a:pt x="3922" y="2432"/>
                    <a:pt x="3922" y="2736"/>
                  </a:cubicBezTo>
                  <a:cubicBezTo>
                    <a:pt x="3922" y="2949"/>
                    <a:pt x="3861" y="3162"/>
                    <a:pt x="3740" y="3344"/>
                  </a:cubicBezTo>
                  <a:cubicBezTo>
                    <a:pt x="3618" y="3557"/>
                    <a:pt x="3405" y="3770"/>
                    <a:pt x="3132" y="4013"/>
                  </a:cubicBezTo>
                  <a:lnTo>
                    <a:pt x="2676" y="4408"/>
                  </a:lnTo>
                  <a:cubicBezTo>
                    <a:pt x="2189" y="4834"/>
                    <a:pt x="1855" y="5198"/>
                    <a:pt x="1703" y="5472"/>
                  </a:cubicBezTo>
                  <a:cubicBezTo>
                    <a:pt x="1551" y="5746"/>
                    <a:pt x="1460" y="6080"/>
                    <a:pt x="1460" y="6445"/>
                  </a:cubicBezTo>
                  <a:lnTo>
                    <a:pt x="1460" y="6779"/>
                  </a:lnTo>
                  <a:lnTo>
                    <a:pt x="4013" y="6779"/>
                  </a:lnTo>
                  <a:lnTo>
                    <a:pt x="4013" y="6475"/>
                  </a:lnTo>
                  <a:cubicBezTo>
                    <a:pt x="4013" y="6262"/>
                    <a:pt x="4074" y="6080"/>
                    <a:pt x="4165" y="5928"/>
                  </a:cubicBezTo>
                  <a:cubicBezTo>
                    <a:pt x="4256" y="5746"/>
                    <a:pt x="4469" y="5533"/>
                    <a:pt x="4803" y="5259"/>
                  </a:cubicBezTo>
                  <a:lnTo>
                    <a:pt x="5259" y="4864"/>
                  </a:lnTo>
                  <a:cubicBezTo>
                    <a:pt x="5685" y="4469"/>
                    <a:pt x="6019" y="4104"/>
                    <a:pt x="6202" y="3770"/>
                  </a:cubicBezTo>
                  <a:cubicBezTo>
                    <a:pt x="6384" y="3405"/>
                    <a:pt x="6475" y="3040"/>
                    <a:pt x="6475" y="2584"/>
                  </a:cubicBezTo>
                  <a:cubicBezTo>
                    <a:pt x="6475" y="1733"/>
                    <a:pt x="6171" y="1095"/>
                    <a:pt x="5563" y="639"/>
                  </a:cubicBezTo>
                  <a:cubicBezTo>
                    <a:pt x="4955" y="214"/>
                    <a:pt x="4074" y="1"/>
                    <a:pt x="2919" y="1"/>
                  </a:cubicBezTo>
                  <a:close/>
                  <a:moveTo>
                    <a:pt x="1460" y="7752"/>
                  </a:moveTo>
                  <a:lnTo>
                    <a:pt x="1460" y="10153"/>
                  </a:lnTo>
                  <a:lnTo>
                    <a:pt x="4013" y="10153"/>
                  </a:lnTo>
                  <a:lnTo>
                    <a:pt x="4013" y="775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36"/>
          <p:cNvGrpSpPr/>
          <p:nvPr/>
        </p:nvGrpSpPr>
        <p:grpSpPr>
          <a:xfrm>
            <a:off x="7292965" y="1930924"/>
            <a:ext cx="397242" cy="332311"/>
            <a:chOff x="5212734" y="2311374"/>
            <a:chExt cx="397242" cy="332311"/>
          </a:xfrm>
        </p:grpSpPr>
        <p:sp>
          <p:nvSpPr>
            <p:cNvPr id="434" name="Google Shape;434;p36"/>
            <p:cNvSpPr/>
            <p:nvPr/>
          </p:nvSpPr>
          <p:spPr>
            <a:xfrm>
              <a:off x="5212734" y="2335985"/>
              <a:ext cx="397242" cy="307700"/>
            </a:xfrm>
            <a:custGeom>
              <a:avLst/>
              <a:gdLst/>
              <a:ahLst/>
              <a:cxnLst/>
              <a:rect l="l" t="t" r="r" b="b"/>
              <a:pathLst>
                <a:path w="29941" h="23192" extrusionOk="0">
                  <a:moveTo>
                    <a:pt x="12524" y="0"/>
                  </a:moveTo>
                  <a:cubicBezTo>
                    <a:pt x="5624" y="0"/>
                    <a:pt x="0" y="5198"/>
                    <a:pt x="0" y="11611"/>
                  </a:cubicBezTo>
                  <a:cubicBezTo>
                    <a:pt x="0" y="17994"/>
                    <a:pt x="5624" y="23192"/>
                    <a:pt x="12524" y="23192"/>
                  </a:cubicBezTo>
                  <a:cubicBezTo>
                    <a:pt x="15442" y="23192"/>
                    <a:pt x="18116" y="22280"/>
                    <a:pt x="20214" y="20730"/>
                  </a:cubicBezTo>
                  <a:cubicBezTo>
                    <a:pt x="21763" y="22065"/>
                    <a:pt x="23718" y="22681"/>
                    <a:pt x="25726" y="22681"/>
                  </a:cubicBezTo>
                  <a:cubicBezTo>
                    <a:pt x="27147" y="22681"/>
                    <a:pt x="28593" y="22373"/>
                    <a:pt x="29940" y="21794"/>
                  </a:cubicBezTo>
                  <a:cubicBezTo>
                    <a:pt x="26293" y="21307"/>
                    <a:pt x="23405" y="20304"/>
                    <a:pt x="23162" y="17721"/>
                  </a:cubicBezTo>
                  <a:cubicBezTo>
                    <a:pt x="24347" y="15927"/>
                    <a:pt x="25047" y="13830"/>
                    <a:pt x="25047" y="11611"/>
                  </a:cubicBezTo>
                  <a:cubicBezTo>
                    <a:pt x="25047" y="5198"/>
                    <a:pt x="19454" y="0"/>
                    <a:pt x="125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6"/>
            <p:cNvSpPr/>
            <p:nvPr/>
          </p:nvSpPr>
          <p:spPr>
            <a:xfrm>
              <a:off x="5397033" y="2311374"/>
              <a:ext cx="121796" cy="122207"/>
            </a:xfrm>
            <a:custGeom>
              <a:avLst/>
              <a:gdLst/>
              <a:ahLst/>
              <a:cxnLst/>
              <a:rect l="l" t="t" r="r" b="b"/>
              <a:pathLst>
                <a:path w="9180" h="9211" extrusionOk="0">
                  <a:moveTo>
                    <a:pt x="4590" y="1"/>
                  </a:moveTo>
                  <a:cubicBezTo>
                    <a:pt x="2067" y="1"/>
                    <a:pt x="0" y="2068"/>
                    <a:pt x="0" y="4591"/>
                  </a:cubicBezTo>
                  <a:cubicBezTo>
                    <a:pt x="0" y="7144"/>
                    <a:pt x="2067" y="9211"/>
                    <a:pt x="4590" y="9211"/>
                  </a:cubicBezTo>
                  <a:cubicBezTo>
                    <a:pt x="7143" y="9211"/>
                    <a:pt x="9180" y="7144"/>
                    <a:pt x="9180" y="4591"/>
                  </a:cubicBezTo>
                  <a:cubicBezTo>
                    <a:pt x="9180" y="2068"/>
                    <a:pt x="7143" y="1"/>
                    <a:pt x="45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p:cNvSpPr/>
            <p:nvPr/>
          </p:nvSpPr>
          <p:spPr>
            <a:xfrm>
              <a:off x="5309123" y="2489224"/>
              <a:ext cx="32267" cy="25421"/>
            </a:xfrm>
            <a:custGeom>
              <a:avLst/>
              <a:gdLst/>
              <a:ahLst/>
              <a:cxnLst/>
              <a:rect l="l" t="t" r="r" b="b"/>
              <a:pathLst>
                <a:path w="2432" h="1916" extrusionOk="0">
                  <a:moveTo>
                    <a:pt x="1216" y="0"/>
                  </a:moveTo>
                  <a:cubicBezTo>
                    <a:pt x="0" y="0"/>
                    <a:pt x="0" y="1915"/>
                    <a:pt x="1216" y="1915"/>
                  </a:cubicBezTo>
                  <a:cubicBezTo>
                    <a:pt x="2432" y="1915"/>
                    <a:pt x="2432" y="0"/>
                    <a:pt x="1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6"/>
            <p:cNvSpPr/>
            <p:nvPr/>
          </p:nvSpPr>
          <p:spPr>
            <a:xfrm>
              <a:off x="5369211" y="2489224"/>
              <a:ext cx="32678" cy="25421"/>
            </a:xfrm>
            <a:custGeom>
              <a:avLst/>
              <a:gdLst/>
              <a:ahLst/>
              <a:cxnLst/>
              <a:rect l="l" t="t" r="r" b="b"/>
              <a:pathLst>
                <a:path w="2463" h="1916" extrusionOk="0">
                  <a:moveTo>
                    <a:pt x="1216" y="0"/>
                  </a:moveTo>
                  <a:cubicBezTo>
                    <a:pt x="0" y="0"/>
                    <a:pt x="0" y="1915"/>
                    <a:pt x="1216" y="1915"/>
                  </a:cubicBezTo>
                  <a:cubicBezTo>
                    <a:pt x="2462" y="1915"/>
                    <a:pt x="2462" y="0"/>
                    <a:pt x="1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6"/>
            <p:cNvSpPr/>
            <p:nvPr/>
          </p:nvSpPr>
          <p:spPr>
            <a:xfrm>
              <a:off x="5430096" y="2486797"/>
              <a:ext cx="32280" cy="25023"/>
            </a:xfrm>
            <a:custGeom>
              <a:avLst/>
              <a:gdLst/>
              <a:ahLst/>
              <a:cxnLst/>
              <a:rect l="l" t="t" r="r" b="b"/>
              <a:pathLst>
                <a:path w="2433" h="1886" extrusionOk="0">
                  <a:moveTo>
                    <a:pt x="1217" y="1"/>
                  </a:moveTo>
                  <a:cubicBezTo>
                    <a:pt x="1" y="1"/>
                    <a:pt x="1" y="1886"/>
                    <a:pt x="1217" y="1886"/>
                  </a:cubicBezTo>
                  <a:cubicBezTo>
                    <a:pt x="2432" y="1886"/>
                    <a:pt x="2432" y="1"/>
                    <a:pt x="12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 name="Google Shape;439;p36"/>
          <p:cNvGrpSpPr/>
          <p:nvPr/>
        </p:nvGrpSpPr>
        <p:grpSpPr>
          <a:xfrm>
            <a:off x="7840478" y="2052471"/>
            <a:ext cx="620654" cy="478691"/>
            <a:chOff x="8120347" y="3075184"/>
            <a:chExt cx="620654" cy="478691"/>
          </a:xfrm>
        </p:grpSpPr>
        <p:sp>
          <p:nvSpPr>
            <p:cNvPr id="440" name="Google Shape;440;p36"/>
            <p:cNvSpPr/>
            <p:nvPr/>
          </p:nvSpPr>
          <p:spPr>
            <a:xfrm>
              <a:off x="8120347" y="3075184"/>
              <a:ext cx="620654" cy="478691"/>
            </a:xfrm>
            <a:custGeom>
              <a:avLst/>
              <a:gdLst/>
              <a:ahLst/>
              <a:cxnLst/>
              <a:rect l="l" t="t" r="r" b="b"/>
              <a:pathLst>
                <a:path w="46780" h="36080" extrusionOk="0">
                  <a:moveTo>
                    <a:pt x="912" y="0"/>
                  </a:moveTo>
                  <a:lnTo>
                    <a:pt x="912" y="24134"/>
                  </a:lnTo>
                  <a:lnTo>
                    <a:pt x="4742" y="24134"/>
                  </a:lnTo>
                  <a:cubicBezTo>
                    <a:pt x="4894" y="27751"/>
                    <a:pt x="2584" y="31885"/>
                    <a:pt x="1" y="36080"/>
                  </a:cubicBezTo>
                  <a:cubicBezTo>
                    <a:pt x="4165" y="32280"/>
                    <a:pt x="7660" y="28390"/>
                    <a:pt x="8967" y="24134"/>
                  </a:cubicBezTo>
                  <a:lnTo>
                    <a:pt x="46780" y="24134"/>
                  </a:lnTo>
                  <a:lnTo>
                    <a:pt x="4678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p:cNvSpPr/>
            <p:nvPr/>
          </p:nvSpPr>
          <p:spPr>
            <a:xfrm>
              <a:off x="8132447" y="3075184"/>
              <a:ext cx="608554" cy="77840"/>
            </a:xfrm>
            <a:custGeom>
              <a:avLst/>
              <a:gdLst/>
              <a:ahLst/>
              <a:cxnLst/>
              <a:rect l="l" t="t" r="r" b="b"/>
              <a:pathLst>
                <a:path w="45868" h="5867" extrusionOk="0">
                  <a:moveTo>
                    <a:pt x="0" y="0"/>
                  </a:moveTo>
                  <a:lnTo>
                    <a:pt x="0" y="5866"/>
                  </a:lnTo>
                  <a:lnTo>
                    <a:pt x="45868" y="5866"/>
                  </a:lnTo>
                  <a:lnTo>
                    <a:pt x="4586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p:cNvSpPr/>
            <p:nvPr/>
          </p:nvSpPr>
          <p:spPr>
            <a:xfrm>
              <a:off x="8658716" y="3075184"/>
              <a:ext cx="81887" cy="77840"/>
            </a:xfrm>
            <a:custGeom>
              <a:avLst/>
              <a:gdLst/>
              <a:ahLst/>
              <a:cxnLst/>
              <a:rect l="l" t="t" r="r" b="b"/>
              <a:pathLst>
                <a:path w="6172" h="5867" extrusionOk="0">
                  <a:moveTo>
                    <a:pt x="1" y="0"/>
                  </a:moveTo>
                  <a:lnTo>
                    <a:pt x="1" y="5866"/>
                  </a:lnTo>
                  <a:lnTo>
                    <a:pt x="6171" y="5866"/>
                  </a:lnTo>
                  <a:lnTo>
                    <a:pt x="61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6"/>
            <p:cNvSpPr/>
            <p:nvPr/>
          </p:nvSpPr>
          <p:spPr>
            <a:xfrm>
              <a:off x="8159460" y="3099370"/>
              <a:ext cx="23815" cy="23815"/>
            </a:xfrm>
            <a:custGeom>
              <a:avLst/>
              <a:gdLst/>
              <a:ahLst/>
              <a:cxnLst/>
              <a:rect l="l" t="t" r="r" b="b"/>
              <a:pathLst>
                <a:path w="1795" h="1795" extrusionOk="0">
                  <a:moveTo>
                    <a:pt x="913" y="1"/>
                  </a:moveTo>
                  <a:cubicBezTo>
                    <a:pt x="396" y="1"/>
                    <a:pt x="1" y="426"/>
                    <a:pt x="1" y="913"/>
                  </a:cubicBezTo>
                  <a:cubicBezTo>
                    <a:pt x="1" y="1399"/>
                    <a:pt x="396" y="1794"/>
                    <a:pt x="913" y="1794"/>
                  </a:cubicBezTo>
                  <a:cubicBezTo>
                    <a:pt x="1399" y="1794"/>
                    <a:pt x="1794" y="1399"/>
                    <a:pt x="1794" y="913"/>
                  </a:cubicBezTo>
                  <a:cubicBezTo>
                    <a:pt x="1794" y="426"/>
                    <a:pt x="1399" y="1"/>
                    <a:pt x="9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6"/>
            <p:cNvSpPr/>
            <p:nvPr/>
          </p:nvSpPr>
          <p:spPr>
            <a:xfrm>
              <a:off x="8212291" y="3099370"/>
              <a:ext cx="23815" cy="23815"/>
            </a:xfrm>
            <a:custGeom>
              <a:avLst/>
              <a:gdLst/>
              <a:ahLst/>
              <a:cxnLst/>
              <a:rect l="l" t="t" r="r" b="b"/>
              <a:pathLst>
                <a:path w="1795" h="1795" extrusionOk="0">
                  <a:moveTo>
                    <a:pt x="913" y="1"/>
                  </a:moveTo>
                  <a:cubicBezTo>
                    <a:pt x="396" y="1"/>
                    <a:pt x="1" y="426"/>
                    <a:pt x="1" y="913"/>
                  </a:cubicBezTo>
                  <a:cubicBezTo>
                    <a:pt x="1" y="1399"/>
                    <a:pt x="396" y="1794"/>
                    <a:pt x="913" y="1794"/>
                  </a:cubicBezTo>
                  <a:cubicBezTo>
                    <a:pt x="1399" y="1794"/>
                    <a:pt x="1794" y="1399"/>
                    <a:pt x="1794" y="913"/>
                  </a:cubicBezTo>
                  <a:cubicBezTo>
                    <a:pt x="1794" y="426"/>
                    <a:pt x="1399" y="1"/>
                    <a:pt x="9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6"/>
            <p:cNvSpPr/>
            <p:nvPr/>
          </p:nvSpPr>
          <p:spPr>
            <a:xfrm>
              <a:off x="8263915" y="3099370"/>
              <a:ext cx="23802" cy="23815"/>
            </a:xfrm>
            <a:custGeom>
              <a:avLst/>
              <a:gdLst/>
              <a:ahLst/>
              <a:cxnLst/>
              <a:rect l="l" t="t" r="r" b="b"/>
              <a:pathLst>
                <a:path w="1794" h="1795" extrusionOk="0">
                  <a:moveTo>
                    <a:pt x="912" y="1"/>
                  </a:moveTo>
                  <a:cubicBezTo>
                    <a:pt x="396" y="1"/>
                    <a:pt x="0" y="426"/>
                    <a:pt x="0" y="913"/>
                  </a:cubicBezTo>
                  <a:cubicBezTo>
                    <a:pt x="0" y="1399"/>
                    <a:pt x="396" y="1794"/>
                    <a:pt x="912" y="1794"/>
                  </a:cubicBezTo>
                  <a:cubicBezTo>
                    <a:pt x="1399" y="1794"/>
                    <a:pt x="1794" y="1399"/>
                    <a:pt x="1794" y="913"/>
                  </a:cubicBezTo>
                  <a:cubicBezTo>
                    <a:pt x="1794" y="426"/>
                    <a:pt x="1399" y="1"/>
                    <a:pt x="9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6"/>
            <p:cNvSpPr/>
            <p:nvPr/>
          </p:nvSpPr>
          <p:spPr>
            <a:xfrm>
              <a:off x="8263503" y="3206240"/>
              <a:ext cx="328291" cy="13"/>
            </a:xfrm>
            <a:custGeom>
              <a:avLst/>
              <a:gdLst/>
              <a:ahLst/>
              <a:cxnLst/>
              <a:rect l="l" t="t" r="r" b="b"/>
              <a:pathLst>
                <a:path w="24744" h="1" fill="none" extrusionOk="0">
                  <a:moveTo>
                    <a:pt x="1" y="1"/>
                  </a:moveTo>
                  <a:lnTo>
                    <a:pt x="24743" y="1"/>
                  </a:lnTo>
                </a:path>
              </a:pathLst>
            </a:custGeom>
            <a:noFill/>
            <a:ln w="19000"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6"/>
            <p:cNvSpPr/>
            <p:nvPr/>
          </p:nvSpPr>
          <p:spPr>
            <a:xfrm>
              <a:off x="8169543" y="3242938"/>
              <a:ext cx="530329" cy="13"/>
            </a:xfrm>
            <a:custGeom>
              <a:avLst/>
              <a:gdLst/>
              <a:ahLst/>
              <a:cxnLst/>
              <a:rect l="l" t="t" r="r" b="b"/>
              <a:pathLst>
                <a:path w="39972" h="1" fill="none" extrusionOk="0">
                  <a:moveTo>
                    <a:pt x="1" y="1"/>
                  </a:moveTo>
                  <a:lnTo>
                    <a:pt x="39971" y="1"/>
                  </a:lnTo>
                </a:path>
              </a:pathLst>
            </a:custGeom>
            <a:noFill/>
            <a:ln w="19000"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6"/>
            <p:cNvSpPr/>
            <p:nvPr/>
          </p:nvSpPr>
          <p:spPr>
            <a:xfrm>
              <a:off x="8212291" y="3282064"/>
              <a:ext cx="437575" cy="13"/>
            </a:xfrm>
            <a:custGeom>
              <a:avLst/>
              <a:gdLst/>
              <a:ahLst/>
              <a:cxnLst/>
              <a:rect l="l" t="t" r="r" b="b"/>
              <a:pathLst>
                <a:path w="32981" h="1" fill="none" extrusionOk="0">
                  <a:moveTo>
                    <a:pt x="1" y="0"/>
                  </a:moveTo>
                  <a:lnTo>
                    <a:pt x="32980" y="0"/>
                  </a:lnTo>
                </a:path>
              </a:pathLst>
            </a:custGeom>
            <a:noFill/>
            <a:ln w="19000"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6"/>
            <p:cNvSpPr/>
            <p:nvPr/>
          </p:nvSpPr>
          <p:spPr>
            <a:xfrm>
              <a:off x="8244955" y="3321176"/>
              <a:ext cx="373454" cy="13"/>
            </a:xfrm>
            <a:custGeom>
              <a:avLst/>
              <a:gdLst/>
              <a:ahLst/>
              <a:cxnLst/>
              <a:rect l="l" t="t" r="r" b="b"/>
              <a:pathLst>
                <a:path w="28148" h="1" fill="none" extrusionOk="0">
                  <a:moveTo>
                    <a:pt x="1" y="0"/>
                  </a:moveTo>
                  <a:lnTo>
                    <a:pt x="28147" y="0"/>
                  </a:lnTo>
                </a:path>
              </a:pathLst>
            </a:custGeom>
            <a:noFill/>
            <a:ln w="19000"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36"/>
          <p:cNvSpPr txBox="1"/>
          <p:nvPr/>
        </p:nvSpPr>
        <p:spPr>
          <a:xfrm>
            <a:off x="5598401" y="2137250"/>
            <a:ext cx="1088100" cy="32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Zen Kaku Gothic New Medium"/>
                <a:ea typeface="Zen Kaku Gothic New Medium"/>
                <a:cs typeface="Zen Kaku Gothic New Medium"/>
                <a:sym typeface="Zen Kaku Gothic New Medium"/>
              </a:rPr>
              <a:t>Online help</a:t>
            </a:r>
            <a:endParaRPr>
              <a:latin typeface="Zen Kaku Gothic New Medium"/>
              <a:ea typeface="Zen Kaku Gothic New Medium"/>
              <a:cs typeface="Zen Kaku Gothic New Medium"/>
              <a:sym typeface="Zen Kaku Gothic New Medium"/>
            </a:endParaRPr>
          </a:p>
        </p:txBody>
      </p:sp>
      <p:grpSp>
        <p:nvGrpSpPr>
          <p:cNvPr id="451" name="Google Shape;451;p36"/>
          <p:cNvGrpSpPr/>
          <p:nvPr/>
        </p:nvGrpSpPr>
        <p:grpSpPr>
          <a:xfrm>
            <a:off x="6788809" y="1166030"/>
            <a:ext cx="543809" cy="684587"/>
            <a:chOff x="8218752" y="2281137"/>
            <a:chExt cx="577906" cy="727510"/>
          </a:xfrm>
        </p:grpSpPr>
        <p:sp>
          <p:nvSpPr>
            <p:cNvPr id="452" name="Google Shape;452;p36"/>
            <p:cNvSpPr/>
            <p:nvPr/>
          </p:nvSpPr>
          <p:spPr>
            <a:xfrm>
              <a:off x="8218752" y="2281137"/>
              <a:ext cx="577906" cy="727510"/>
            </a:xfrm>
            <a:custGeom>
              <a:avLst/>
              <a:gdLst/>
              <a:ahLst/>
              <a:cxnLst/>
              <a:rect l="l" t="t" r="r" b="b"/>
              <a:pathLst>
                <a:path w="43558" h="54834" extrusionOk="0">
                  <a:moveTo>
                    <a:pt x="0" y="0"/>
                  </a:moveTo>
                  <a:lnTo>
                    <a:pt x="0" y="54834"/>
                  </a:lnTo>
                  <a:lnTo>
                    <a:pt x="43557" y="54834"/>
                  </a:lnTo>
                  <a:lnTo>
                    <a:pt x="4355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6"/>
            <p:cNvSpPr/>
            <p:nvPr/>
          </p:nvSpPr>
          <p:spPr>
            <a:xfrm>
              <a:off x="8218752" y="2281137"/>
              <a:ext cx="577906" cy="67757"/>
            </a:xfrm>
            <a:custGeom>
              <a:avLst/>
              <a:gdLst/>
              <a:ahLst/>
              <a:cxnLst/>
              <a:rect l="l" t="t" r="r" b="b"/>
              <a:pathLst>
                <a:path w="43558" h="5107" extrusionOk="0">
                  <a:moveTo>
                    <a:pt x="0" y="0"/>
                  </a:moveTo>
                  <a:lnTo>
                    <a:pt x="0" y="5107"/>
                  </a:lnTo>
                  <a:lnTo>
                    <a:pt x="43557" y="5107"/>
                  </a:lnTo>
                  <a:lnTo>
                    <a:pt x="435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6"/>
            <p:cNvSpPr/>
            <p:nvPr/>
          </p:nvSpPr>
          <p:spPr>
            <a:xfrm>
              <a:off x="8741385" y="2297668"/>
              <a:ext cx="34296" cy="34296"/>
            </a:xfrm>
            <a:custGeom>
              <a:avLst/>
              <a:gdLst/>
              <a:ahLst/>
              <a:cxnLst/>
              <a:rect l="l" t="t" r="r" b="b"/>
              <a:pathLst>
                <a:path w="2585" h="2585" extrusionOk="0">
                  <a:moveTo>
                    <a:pt x="1308" y="0"/>
                  </a:moveTo>
                  <a:cubicBezTo>
                    <a:pt x="578" y="0"/>
                    <a:pt x="1" y="578"/>
                    <a:pt x="1" y="1307"/>
                  </a:cubicBezTo>
                  <a:cubicBezTo>
                    <a:pt x="1" y="2007"/>
                    <a:pt x="578" y="2584"/>
                    <a:pt x="1308" y="2584"/>
                  </a:cubicBezTo>
                  <a:cubicBezTo>
                    <a:pt x="2007" y="2584"/>
                    <a:pt x="2585" y="2007"/>
                    <a:pt x="2585" y="1307"/>
                  </a:cubicBezTo>
                  <a:cubicBezTo>
                    <a:pt x="2585" y="578"/>
                    <a:pt x="2007" y="0"/>
                    <a:pt x="13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6"/>
            <p:cNvSpPr/>
            <p:nvPr/>
          </p:nvSpPr>
          <p:spPr>
            <a:xfrm>
              <a:off x="8689363" y="2297668"/>
              <a:ext cx="34296" cy="34296"/>
            </a:xfrm>
            <a:custGeom>
              <a:avLst/>
              <a:gdLst/>
              <a:ahLst/>
              <a:cxnLst/>
              <a:rect l="l" t="t" r="r" b="b"/>
              <a:pathLst>
                <a:path w="2585" h="2585" extrusionOk="0">
                  <a:moveTo>
                    <a:pt x="1277" y="0"/>
                  </a:moveTo>
                  <a:cubicBezTo>
                    <a:pt x="578" y="0"/>
                    <a:pt x="1" y="578"/>
                    <a:pt x="1" y="1307"/>
                  </a:cubicBezTo>
                  <a:cubicBezTo>
                    <a:pt x="1" y="2007"/>
                    <a:pt x="578" y="2584"/>
                    <a:pt x="1277" y="2584"/>
                  </a:cubicBezTo>
                  <a:cubicBezTo>
                    <a:pt x="2007" y="2584"/>
                    <a:pt x="2584" y="2007"/>
                    <a:pt x="2584" y="1307"/>
                  </a:cubicBezTo>
                  <a:cubicBezTo>
                    <a:pt x="2584" y="578"/>
                    <a:pt x="2007" y="0"/>
                    <a:pt x="12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6"/>
            <p:cNvSpPr/>
            <p:nvPr/>
          </p:nvSpPr>
          <p:spPr>
            <a:xfrm>
              <a:off x="8638151" y="2297668"/>
              <a:ext cx="34296" cy="34296"/>
            </a:xfrm>
            <a:custGeom>
              <a:avLst/>
              <a:gdLst/>
              <a:ahLst/>
              <a:cxnLst/>
              <a:rect l="l" t="t" r="r" b="b"/>
              <a:pathLst>
                <a:path w="2585" h="2585" extrusionOk="0">
                  <a:moveTo>
                    <a:pt x="1308" y="0"/>
                  </a:moveTo>
                  <a:cubicBezTo>
                    <a:pt x="578" y="0"/>
                    <a:pt x="1" y="578"/>
                    <a:pt x="1" y="1307"/>
                  </a:cubicBezTo>
                  <a:cubicBezTo>
                    <a:pt x="1" y="2007"/>
                    <a:pt x="578" y="2584"/>
                    <a:pt x="1308" y="2584"/>
                  </a:cubicBezTo>
                  <a:cubicBezTo>
                    <a:pt x="2007" y="2584"/>
                    <a:pt x="2584" y="2007"/>
                    <a:pt x="2584" y="1307"/>
                  </a:cubicBezTo>
                  <a:cubicBezTo>
                    <a:pt x="2584" y="578"/>
                    <a:pt x="2007" y="0"/>
                    <a:pt x="13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6"/>
            <p:cNvSpPr/>
            <p:nvPr/>
          </p:nvSpPr>
          <p:spPr>
            <a:xfrm>
              <a:off x="8218752" y="2281137"/>
              <a:ext cx="67757" cy="67757"/>
            </a:xfrm>
            <a:custGeom>
              <a:avLst/>
              <a:gdLst/>
              <a:ahLst/>
              <a:cxnLst/>
              <a:rect l="l" t="t" r="r" b="b"/>
              <a:pathLst>
                <a:path w="5107" h="5107" extrusionOk="0">
                  <a:moveTo>
                    <a:pt x="0" y="0"/>
                  </a:moveTo>
                  <a:lnTo>
                    <a:pt x="0" y="5107"/>
                  </a:lnTo>
                  <a:lnTo>
                    <a:pt x="5107" y="5107"/>
                  </a:lnTo>
                  <a:lnTo>
                    <a:pt x="51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6"/>
            <p:cNvSpPr/>
            <p:nvPr/>
          </p:nvSpPr>
          <p:spPr>
            <a:xfrm>
              <a:off x="8235283" y="2297668"/>
              <a:ext cx="38317" cy="34296"/>
            </a:xfrm>
            <a:custGeom>
              <a:avLst/>
              <a:gdLst/>
              <a:ahLst/>
              <a:cxnLst/>
              <a:rect l="l" t="t" r="r" b="b"/>
              <a:pathLst>
                <a:path w="2888" h="2585" fill="none" extrusionOk="0">
                  <a:moveTo>
                    <a:pt x="0" y="2584"/>
                  </a:moveTo>
                  <a:lnTo>
                    <a:pt x="2888" y="0"/>
                  </a:lnTo>
                </a:path>
              </a:pathLst>
            </a:custGeom>
            <a:solidFill>
              <a:schemeClr val="accent6"/>
            </a:solidFill>
            <a:ln w="9875" cap="rnd" cmpd="sng">
              <a:solidFill>
                <a:schemeClr val="accent6"/>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6"/>
            <p:cNvSpPr/>
            <p:nvPr/>
          </p:nvSpPr>
          <p:spPr>
            <a:xfrm>
              <a:off x="8235283" y="2297668"/>
              <a:ext cx="36300" cy="36313"/>
            </a:xfrm>
            <a:custGeom>
              <a:avLst/>
              <a:gdLst/>
              <a:ahLst/>
              <a:cxnLst/>
              <a:rect l="l" t="t" r="r" b="b"/>
              <a:pathLst>
                <a:path w="2736" h="2737" fill="none" extrusionOk="0">
                  <a:moveTo>
                    <a:pt x="0" y="0"/>
                  </a:moveTo>
                  <a:lnTo>
                    <a:pt x="2736" y="2736"/>
                  </a:lnTo>
                </a:path>
              </a:pathLst>
            </a:custGeom>
            <a:solidFill>
              <a:schemeClr val="accent6"/>
            </a:solidFill>
            <a:ln w="9875" cap="rnd" cmpd="sng">
              <a:solidFill>
                <a:schemeClr val="accent6"/>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6"/>
            <p:cNvSpPr/>
            <p:nvPr/>
          </p:nvSpPr>
          <p:spPr>
            <a:xfrm>
              <a:off x="8259881" y="2634397"/>
              <a:ext cx="498460" cy="339568"/>
            </a:xfrm>
            <a:custGeom>
              <a:avLst/>
              <a:gdLst/>
              <a:ahLst/>
              <a:cxnLst/>
              <a:rect l="l" t="t" r="r" b="b"/>
              <a:pathLst>
                <a:path w="37570" h="25594" extrusionOk="0">
                  <a:moveTo>
                    <a:pt x="0" y="1"/>
                  </a:moveTo>
                  <a:lnTo>
                    <a:pt x="0" y="25594"/>
                  </a:lnTo>
                  <a:lnTo>
                    <a:pt x="37570" y="25594"/>
                  </a:lnTo>
                  <a:lnTo>
                    <a:pt x="375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6"/>
            <p:cNvSpPr/>
            <p:nvPr/>
          </p:nvSpPr>
          <p:spPr>
            <a:xfrm>
              <a:off x="8726473" y="2634397"/>
              <a:ext cx="32267" cy="339568"/>
            </a:xfrm>
            <a:custGeom>
              <a:avLst/>
              <a:gdLst/>
              <a:ahLst/>
              <a:cxnLst/>
              <a:rect l="l" t="t" r="r" b="b"/>
              <a:pathLst>
                <a:path w="2432" h="25594" extrusionOk="0">
                  <a:moveTo>
                    <a:pt x="0" y="1"/>
                  </a:moveTo>
                  <a:lnTo>
                    <a:pt x="0" y="25594"/>
                  </a:lnTo>
                  <a:lnTo>
                    <a:pt x="2432" y="25594"/>
                  </a:lnTo>
                  <a:lnTo>
                    <a:pt x="24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6"/>
            <p:cNvSpPr/>
            <p:nvPr/>
          </p:nvSpPr>
          <p:spPr>
            <a:xfrm>
              <a:off x="8732921" y="2869909"/>
              <a:ext cx="18973" cy="71392"/>
            </a:xfrm>
            <a:custGeom>
              <a:avLst/>
              <a:gdLst/>
              <a:ahLst/>
              <a:cxnLst/>
              <a:rect l="l" t="t" r="r" b="b"/>
              <a:pathLst>
                <a:path w="1430" h="5381" extrusionOk="0">
                  <a:moveTo>
                    <a:pt x="730" y="1"/>
                  </a:moveTo>
                  <a:cubicBezTo>
                    <a:pt x="335" y="1"/>
                    <a:pt x="1" y="335"/>
                    <a:pt x="1" y="730"/>
                  </a:cubicBezTo>
                  <a:lnTo>
                    <a:pt x="1" y="4651"/>
                  </a:lnTo>
                  <a:cubicBezTo>
                    <a:pt x="1" y="5046"/>
                    <a:pt x="335" y="5381"/>
                    <a:pt x="730" y="5381"/>
                  </a:cubicBezTo>
                  <a:cubicBezTo>
                    <a:pt x="1125" y="5381"/>
                    <a:pt x="1429" y="5046"/>
                    <a:pt x="1429" y="4651"/>
                  </a:cubicBezTo>
                  <a:lnTo>
                    <a:pt x="1429" y="730"/>
                  </a:lnTo>
                  <a:cubicBezTo>
                    <a:pt x="1429" y="335"/>
                    <a:pt x="1125" y="1"/>
                    <a:pt x="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6"/>
            <p:cNvSpPr/>
            <p:nvPr/>
          </p:nvSpPr>
          <p:spPr>
            <a:xfrm>
              <a:off x="8295770" y="2690055"/>
              <a:ext cx="37919" cy="35504"/>
            </a:xfrm>
            <a:custGeom>
              <a:avLst/>
              <a:gdLst/>
              <a:ahLst/>
              <a:cxnLst/>
              <a:rect l="l" t="t" r="r" b="b"/>
              <a:pathLst>
                <a:path w="2858" h="2676" extrusionOk="0">
                  <a:moveTo>
                    <a:pt x="1368" y="0"/>
                  </a:moveTo>
                  <a:cubicBezTo>
                    <a:pt x="244" y="0"/>
                    <a:pt x="1" y="2675"/>
                    <a:pt x="1" y="2675"/>
                  </a:cubicBezTo>
                  <a:lnTo>
                    <a:pt x="2858" y="2675"/>
                  </a:lnTo>
                  <a:cubicBezTo>
                    <a:pt x="2858" y="2675"/>
                    <a:pt x="2463" y="0"/>
                    <a:pt x="13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6"/>
            <p:cNvSpPr/>
            <p:nvPr/>
          </p:nvSpPr>
          <p:spPr>
            <a:xfrm>
              <a:off x="8295770" y="2661821"/>
              <a:ext cx="35902" cy="35902"/>
            </a:xfrm>
            <a:custGeom>
              <a:avLst/>
              <a:gdLst/>
              <a:ahLst/>
              <a:cxnLst/>
              <a:rect l="l" t="t" r="r" b="b"/>
              <a:pathLst>
                <a:path w="2706" h="2706" extrusionOk="0">
                  <a:moveTo>
                    <a:pt x="1368" y="1"/>
                  </a:moveTo>
                  <a:cubicBezTo>
                    <a:pt x="609" y="1"/>
                    <a:pt x="1" y="609"/>
                    <a:pt x="1" y="1368"/>
                  </a:cubicBezTo>
                  <a:cubicBezTo>
                    <a:pt x="1" y="2098"/>
                    <a:pt x="609" y="2706"/>
                    <a:pt x="1368" y="2706"/>
                  </a:cubicBezTo>
                  <a:cubicBezTo>
                    <a:pt x="2098" y="2706"/>
                    <a:pt x="2706" y="2098"/>
                    <a:pt x="2706" y="1368"/>
                  </a:cubicBezTo>
                  <a:cubicBezTo>
                    <a:pt x="2706" y="609"/>
                    <a:pt x="2098" y="1"/>
                    <a:pt x="1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6"/>
            <p:cNvSpPr/>
            <p:nvPr/>
          </p:nvSpPr>
          <p:spPr>
            <a:xfrm>
              <a:off x="8653077" y="2773122"/>
              <a:ext cx="37520" cy="35915"/>
            </a:xfrm>
            <a:custGeom>
              <a:avLst/>
              <a:gdLst/>
              <a:ahLst/>
              <a:cxnLst/>
              <a:rect l="l" t="t" r="r" b="b"/>
              <a:pathLst>
                <a:path w="2828" h="2707" extrusionOk="0">
                  <a:moveTo>
                    <a:pt x="1338" y="1"/>
                  </a:moveTo>
                  <a:cubicBezTo>
                    <a:pt x="243" y="1"/>
                    <a:pt x="0" y="2706"/>
                    <a:pt x="0" y="2706"/>
                  </a:cubicBezTo>
                  <a:lnTo>
                    <a:pt x="2827" y="2706"/>
                  </a:lnTo>
                  <a:cubicBezTo>
                    <a:pt x="2827" y="2706"/>
                    <a:pt x="2432" y="1"/>
                    <a:pt x="1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6"/>
            <p:cNvSpPr/>
            <p:nvPr/>
          </p:nvSpPr>
          <p:spPr>
            <a:xfrm>
              <a:off x="8653077" y="2745300"/>
              <a:ext cx="35504" cy="35902"/>
            </a:xfrm>
            <a:custGeom>
              <a:avLst/>
              <a:gdLst/>
              <a:ahLst/>
              <a:cxnLst/>
              <a:rect l="l" t="t" r="r" b="b"/>
              <a:pathLst>
                <a:path w="2676" h="2706" extrusionOk="0">
                  <a:moveTo>
                    <a:pt x="1338" y="1"/>
                  </a:moveTo>
                  <a:cubicBezTo>
                    <a:pt x="578" y="1"/>
                    <a:pt x="0" y="608"/>
                    <a:pt x="0" y="1338"/>
                  </a:cubicBezTo>
                  <a:cubicBezTo>
                    <a:pt x="0" y="2098"/>
                    <a:pt x="578" y="2706"/>
                    <a:pt x="1338" y="2706"/>
                  </a:cubicBezTo>
                  <a:cubicBezTo>
                    <a:pt x="2067" y="2706"/>
                    <a:pt x="2675" y="2098"/>
                    <a:pt x="2675" y="1338"/>
                  </a:cubicBezTo>
                  <a:cubicBezTo>
                    <a:pt x="2675" y="608"/>
                    <a:pt x="2067" y="1"/>
                    <a:pt x="1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6"/>
            <p:cNvSpPr/>
            <p:nvPr/>
          </p:nvSpPr>
          <p:spPr>
            <a:xfrm>
              <a:off x="8294960" y="2903383"/>
              <a:ext cx="37932" cy="35504"/>
            </a:xfrm>
            <a:custGeom>
              <a:avLst/>
              <a:gdLst/>
              <a:ahLst/>
              <a:cxnLst/>
              <a:rect l="l" t="t" r="r" b="b"/>
              <a:pathLst>
                <a:path w="2859" h="2676" extrusionOk="0">
                  <a:moveTo>
                    <a:pt x="1338" y="1"/>
                  </a:moveTo>
                  <a:cubicBezTo>
                    <a:pt x="244" y="1"/>
                    <a:pt x="1" y="2675"/>
                    <a:pt x="1" y="2675"/>
                  </a:cubicBezTo>
                  <a:lnTo>
                    <a:pt x="2858" y="2675"/>
                  </a:lnTo>
                  <a:cubicBezTo>
                    <a:pt x="2858" y="2675"/>
                    <a:pt x="2463" y="1"/>
                    <a:pt x="1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6"/>
            <p:cNvSpPr/>
            <p:nvPr/>
          </p:nvSpPr>
          <p:spPr>
            <a:xfrm>
              <a:off x="8294960" y="2875149"/>
              <a:ext cx="35915" cy="35915"/>
            </a:xfrm>
            <a:custGeom>
              <a:avLst/>
              <a:gdLst/>
              <a:ahLst/>
              <a:cxnLst/>
              <a:rect l="l" t="t" r="r" b="b"/>
              <a:pathLst>
                <a:path w="2707" h="2707" extrusionOk="0">
                  <a:moveTo>
                    <a:pt x="1369" y="1"/>
                  </a:moveTo>
                  <a:cubicBezTo>
                    <a:pt x="609" y="1"/>
                    <a:pt x="1" y="609"/>
                    <a:pt x="1" y="1338"/>
                  </a:cubicBezTo>
                  <a:cubicBezTo>
                    <a:pt x="1" y="2098"/>
                    <a:pt x="609" y="2706"/>
                    <a:pt x="1369" y="2706"/>
                  </a:cubicBezTo>
                  <a:cubicBezTo>
                    <a:pt x="2098" y="2706"/>
                    <a:pt x="2706" y="2098"/>
                    <a:pt x="2706" y="1338"/>
                  </a:cubicBezTo>
                  <a:cubicBezTo>
                    <a:pt x="2706" y="609"/>
                    <a:pt x="2098" y="1"/>
                    <a:pt x="13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6"/>
            <p:cNvSpPr/>
            <p:nvPr/>
          </p:nvSpPr>
          <p:spPr>
            <a:xfrm>
              <a:off x="8363527" y="2663440"/>
              <a:ext cx="295202" cy="13"/>
            </a:xfrm>
            <a:custGeom>
              <a:avLst/>
              <a:gdLst/>
              <a:ahLst/>
              <a:cxnLst/>
              <a:rect l="l" t="t" r="r" b="b"/>
              <a:pathLst>
                <a:path w="22250" h="1" fill="none" extrusionOk="0">
                  <a:moveTo>
                    <a:pt x="0" y="0"/>
                  </a:moveTo>
                  <a:lnTo>
                    <a:pt x="22250" y="0"/>
                  </a:lnTo>
                </a:path>
              </a:pathLst>
            </a:custGeom>
            <a:solidFill>
              <a:schemeClr val="accent6"/>
            </a:solidFill>
            <a:ln w="9875" cap="rnd" cmpd="sng">
              <a:solidFill>
                <a:schemeClr val="accent6"/>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6"/>
            <p:cNvSpPr/>
            <p:nvPr/>
          </p:nvSpPr>
          <p:spPr>
            <a:xfrm>
              <a:off x="8363527" y="2686419"/>
              <a:ext cx="295202" cy="13"/>
            </a:xfrm>
            <a:custGeom>
              <a:avLst/>
              <a:gdLst/>
              <a:ahLst/>
              <a:cxnLst/>
              <a:rect l="l" t="t" r="r" b="b"/>
              <a:pathLst>
                <a:path w="22250" h="1" fill="none" extrusionOk="0">
                  <a:moveTo>
                    <a:pt x="0" y="1"/>
                  </a:moveTo>
                  <a:lnTo>
                    <a:pt x="22250" y="1"/>
                  </a:lnTo>
                </a:path>
              </a:pathLst>
            </a:custGeom>
            <a:solidFill>
              <a:schemeClr val="accent6"/>
            </a:solidFill>
            <a:ln w="9875" cap="rnd" cmpd="sng">
              <a:solidFill>
                <a:schemeClr val="accent6"/>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p:cNvSpPr/>
            <p:nvPr/>
          </p:nvSpPr>
          <p:spPr>
            <a:xfrm>
              <a:off x="8363527" y="2710619"/>
              <a:ext cx="249230" cy="13"/>
            </a:xfrm>
            <a:custGeom>
              <a:avLst/>
              <a:gdLst/>
              <a:ahLst/>
              <a:cxnLst/>
              <a:rect l="l" t="t" r="r" b="b"/>
              <a:pathLst>
                <a:path w="18785" h="1" fill="none" extrusionOk="0">
                  <a:moveTo>
                    <a:pt x="0" y="1"/>
                  </a:moveTo>
                  <a:lnTo>
                    <a:pt x="18785" y="1"/>
                  </a:lnTo>
                </a:path>
              </a:pathLst>
            </a:custGeom>
            <a:solidFill>
              <a:schemeClr val="accent6"/>
            </a:solidFill>
            <a:ln w="9875" cap="rnd" cmpd="sng">
              <a:solidFill>
                <a:schemeClr val="accent6"/>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6"/>
            <p:cNvSpPr/>
            <p:nvPr/>
          </p:nvSpPr>
          <p:spPr>
            <a:xfrm>
              <a:off x="8386108" y="2763039"/>
              <a:ext cx="232699" cy="13"/>
            </a:xfrm>
            <a:custGeom>
              <a:avLst/>
              <a:gdLst/>
              <a:ahLst/>
              <a:cxnLst/>
              <a:rect l="l" t="t" r="r" b="b"/>
              <a:pathLst>
                <a:path w="17539" h="1" fill="none" extrusionOk="0">
                  <a:moveTo>
                    <a:pt x="17539" y="1"/>
                  </a:moveTo>
                  <a:lnTo>
                    <a:pt x="0" y="1"/>
                  </a:lnTo>
                </a:path>
              </a:pathLst>
            </a:custGeom>
            <a:solidFill>
              <a:schemeClr val="accent6"/>
            </a:solidFill>
            <a:ln w="9875" cap="rnd" cmpd="sng">
              <a:solidFill>
                <a:schemeClr val="accent6"/>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6"/>
            <p:cNvSpPr/>
            <p:nvPr/>
          </p:nvSpPr>
          <p:spPr>
            <a:xfrm>
              <a:off x="8415947" y="2787239"/>
              <a:ext cx="202860" cy="13"/>
            </a:xfrm>
            <a:custGeom>
              <a:avLst/>
              <a:gdLst/>
              <a:ahLst/>
              <a:cxnLst/>
              <a:rect l="l" t="t" r="r" b="b"/>
              <a:pathLst>
                <a:path w="15290" h="1" fill="none" extrusionOk="0">
                  <a:moveTo>
                    <a:pt x="15290" y="1"/>
                  </a:moveTo>
                  <a:lnTo>
                    <a:pt x="1" y="1"/>
                  </a:lnTo>
                </a:path>
              </a:pathLst>
            </a:custGeom>
            <a:solidFill>
              <a:schemeClr val="accent6"/>
            </a:solidFill>
            <a:ln w="9875" cap="rnd" cmpd="sng">
              <a:solidFill>
                <a:schemeClr val="accent6"/>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p:cNvSpPr/>
            <p:nvPr/>
          </p:nvSpPr>
          <p:spPr>
            <a:xfrm>
              <a:off x="8446197" y="2813044"/>
              <a:ext cx="173419" cy="13"/>
            </a:xfrm>
            <a:custGeom>
              <a:avLst/>
              <a:gdLst/>
              <a:ahLst/>
              <a:cxnLst/>
              <a:rect l="l" t="t" r="r" b="b"/>
              <a:pathLst>
                <a:path w="13071" h="1" fill="none" extrusionOk="0">
                  <a:moveTo>
                    <a:pt x="13070" y="1"/>
                  </a:moveTo>
                  <a:lnTo>
                    <a:pt x="0" y="1"/>
                  </a:lnTo>
                </a:path>
              </a:pathLst>
            </a:custGeom>
            <a:solidFill>
              <a:schemeClr val="accent6"/>
            </a:solidFill>
            <a:ln w="9875" cap="rnd" cmpd="sng">
              <a:solidFill>
                <a:schemeClr val="accent6"/>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p:cNvSpPr/>
            <p:nvPr/>
          </p:nvSpPr>
          <p:spPr>
            <a:xfrm>
              <a:off x="8363527" y="2875149"/>
              <a:ext cx="295202" cy="13"/>
            </a:xfrm>
            <a:custGeom>
              <a:avLst/>
              <a:gdLst/>
              <a:ahLst/>
              <a:cxnLst/>
              <a:rect l="l" t="t" r="r" b="b"/>
              <a:pathLst>
                <a:path w="22250" h="1" fill="none" extrusionOk="0">
                  <a:moveTo>
                    <a:pt x="0" y="1"/>
                  </a:moveTo>
                  <a:lnTo>
                    <a:pt x="22250" y="1"/>
                  </a:lnTo>
                </a:path>
              </a:pathLst>
            </a:custGeom>
            <a:solidFill>
              <a:schemeClr val="accent6"/>
            </a:solidFill>
            <a:ln w="9875" cap="rnd" cmpd="sng">
              <a:solidFill>
                <a:schemeClr val="accent6"/>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p:cNvSpPr/>
            <p:nvPr/>
          </p:nvSpPr>
          <p:spPr>
            <a:xfrm>
              <a:off x="8364734" y="2898540"/>
              <a:ext cx="295613" cy="13"/>
            </a:xfrm>
            <a:custGeom>
              <a:avLst/>
              <a:gdLst/>
              <a:ahLst/>
              <a:cxnLst/>
              <a:rect l="l" t="t" r="r" b="b"/>
              <a:pathLst>
                <a:path w="22281" h="1" fill="none" extrusionOk="0">
                  <a:moveTo>
                    <a:pt x="0" y="1"/>
                  </a:moveTo>
                  <a:lnTo>
                    <a:pt x="22280" y="1"/>
                  </a:lnTo>
                </a:path>
              </a:pathLst>
            </a:custGeom>
            <a:solidFill>
              <a:schemeClr val="accent6"/>
            </a:solidFill>
            <a:ln w="9875" cap="rnd" cmpd="sng">
              <a:solidFill>
                <a:schemeClr val="accent6"/>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p:cNvSpPr/>
            <p:nvPr/>
          </p:nvSpPr>
          <p:spPr>
            <a:xfrm>
              <a:off x="8364323" y="2921135"/>
              <a:ext cx="232301" cy="13"/>
            </a:xfrm>
            <a:custGeom>
              <a:avLst/>
              <a:gdLst/>
              <a:ahLst/>
              <a:cxnLst/>
              <a:rect l="l" t="t" r="r" b="b"/>
              <a:pathLst>
                <a:path w="17509" h="1" fill="none" extrusionOk="0">
                  <a:moveTo>
                    <a:pt x="1" y="0"/>
                  </a:moveTo>
                  <a:lnTo>
                    <a:pt x="17509" y="0"/>
                  </a:lnTo>
                </a:path>
              </a:pathLst>
            </a:custGeom>
            <a:solidFill>
              <a:schemeClr val="accent6"/>
            </a:solidFill>
            <a:ln w="9875" cap="rnd" cmpd="sng">
              <a:solidFill>
                <a:schemeClr val="accent6"/>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6"/>
            <p:cNvSpPr/>
            <p:nvPr/>
          </p:nvSpPr>
          <p:spPr>
            <a:xfrm>
              <a:off x="8433685" y="2404936"/>
              <a:ext cx="318208" cy="13"/>
            </a:xfrm>
            <a:custGeom>
              <a:avLst/>
              <a:gdLst/>
              <a:ahLst/>
              <a:cxnLst/>
              <a:rect l="l" t="t" r="r" b="b"/>
              <a:pathLst>
                <a:path w="23984" h="1" fill="none" extrusionOk="0">
                  <a:moveTo>
                    <a:pt x="1" y="1"/>
                  </a:moveTo>
                  <a:lnTo>
                    <a:pt x="23983" y="1"/>
                  </a:lnTo>
                </a:path>
              </a:pathLst>
            </a:custGeom>
            <a:solidFill>
              <a:schemeClr val="accent4"/>
            </a:solidFill>
            <a:ln w="19000" cap="rnd"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6"/>
            <p:cNvSpPr/>
            <p:nvPr/>
          </p:nvSpPr>
          <p:spPr>
            <a:xfrm>
              <a:off x="8457885" y="2427929"/>
              <a:ext cx="275049" cy="13"/>
            </a:xfrm>
            <a:custGeom>
              <a:avLst/>
              <a:gdLst/>
              <a:ahLst/>
              <a:cxnLst/>
              <a:rect l="l" t="t" r="r" b="b"/>
              <a:pathLst>
                <a:path w="20731" h="1" fill="none" extrusionOk="0">
                  <a:moveTo>
                    <a:pt x="1" y="0"/>
                  </a:moveTo>
                  <a:lnTo>
                    <a:pt x="20731" y="0"/>
                  </a:lnTo>
                </a:path>
              </a:pathLst>
            </a:custGeom>
            <a:solidFill>
              <a:schemeClr val="accent4"/>
            </a:solidFill>
            <a:ln w="19000" cap="rnd"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6"/>
            <p:cNvSpPr/>
            <p:nvPr/>
          </p:nvSpPr>
          <p:spPr>
            <a:xfrm>
              <a:off x="8485309" y="2457369"/>
              <a:ext cx="221010" cy="13"/>
            </a:xfrm>
            <a:custGeom>
              <a:avLst/>
              <a:gdLst/>
              <a:ahLst/>
              <a:cxnLst/>
              <a:rect l="l" t="t" r="r" b="b"/>
              <a:pathLst>
                <a:path w="16658" h="1" fill="none" extrusionOk="0">
                  <a:moveTo>
                    <a:pt x="1" y="0"/>
                  </a:moveTo>
                  <a:lnTo>
                    <a:pt x="16657" y="0"/>
                  </a:lnTo>
                </a:path>
              </a:pathLst>
            </a:custGeom>
            <a:solidFill>
              <a:schemeClr val="accent4"/>
            </a:solidFill>
            <a:ln w="19000" cap="rnd"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6"/>
            <p:cNvSpPr/>
            <p:nvPr/>
          </p:nvSpPr>
          <p:spPr>
            <a:xfrm>
              <a:off x="8487326" y="2485589"/>
              <a:ext cx="220612" cy="13"/>
            </a:xfrm>
            <a:custGeom>
              <a:avLst/>
              <a:gdLst/>
              <a:ahLst/>
              <a:cxnLst/>
              <a:rect l="l" t="t" r="r" b="b"/>
              <a:pathLst>
                <a:path w="16628" h="1" fill="none" extrusionOk="0">
                  <a:moveTo>
                    <a:pt x="1" y="1"/>
                  </a:moveTo>
                  <a:lnTo>
                    <a:pt x="16627" y="1"/>
                  </a:lnTo>
                </a:path>
              </a:pathLst>
            </a:custGeom>
            <a:solidFill>
              <a:schemeClr val="accent4"/>
            </a:solidFill>
            <a:ln w="19000" cap="rnd"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6"/>
            <p:cNvSpPr/>
            <p:nvPr/>
          </p:nvSpPr>
          <p:spPr>
            <a:xfrm>
              <a:off x="8488135" y="2517046"/>
              <a:ext cx="221010" cy="13"/>
            </a:xfrm>
            <a:custGeom>
              <a:avLst/>
              <a:gdLst/>
              <a:ahLst/>
              <a:cxnLst/>
              <a:rect l="l" t="t" r="r" b="b"/>
              <a:pathLst>
                <a:path w="16658" h="1" fill="none" extrusionOk="0">
                  <a:moveTo>
                    <a:pt x="0" y="1"/>
                  </a:moveTo>
                  <a:lnTo>
                    <a:pt x="16657" y="1"/>
                  </a:lnTo>
                </a:path>
              </a:pathLst>
            </a:custGeom>
            <a:solidFill>
              <a:schemeClr val="accent4"/>
            </a:solidFill>
            <a:ln w="19000" cap="rnd"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6"/>
            <p:cNvSpPr/>
            <p:nvPr/>
          </p:nvSpPr>
          <p:spPr>
            <a:xfrm>
              <a:off x="8433685" y="2547296"/>
              <a:ext cx="307713" cy="13"/>
            </a:xfrm>
            <a:custGeom>
              <a:avLst/>
              <a:gdLst/>
              <a:ahLst/>
              <a:cxnLst/>
              <a:rect l="l" t="t" r="r" b="b"/>
              <a:pathLst>
                <a:path w="23193" h="1" fill="none" extrusionOk="0">
                  <a:moveTo>
                    <a:pt x="1" y="0"/>
                  </a:moveTo>
                  <a:lnTo>
                    <a:pt x="23193" y="0"/>
                  </a:lnTo>
                </a:path>
              </a:pathLst>
            </a:custGeom>
            <a:solidFill>
              <a:schemeClr val="accent4"/>
            </a:solidFill>
            <a:ln w="19000" cap="rnd"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6"/>
            <p:cNvSpPr/>
            <p:nvPr/>
          </p:nvSpPr>
          <p:spPr>
            <a:xfrm>
              <a:off x="8433685" y="2575530"/>
              <a:ext cx="308934" cy="0"/>
            </a:xfrm>
            <a:custGeom>
              <a:avLst/>
              <a:gdLst/>
              <a:ahLst/>
              <a:cxnLst/>
              <a:rect l="l" t="t" r="r" b="b"/>
              <a:pathLst>
                <a:path w="23285" fill="none" extrusionOk="0">
                  <a:moveTo>
                    <a:pt x="1" y="0"/>
                  </a:moveTo>
                  <a:lnTo>
                    <a:pt x="23284" y="0"/>
                  </a:lnTo>
                </a:path>
              </a:pathLst>
            </a:custGeom>
            <a:solidFill>
              <a:schemeClr val="accent4"/>
            </a:solidFill>
            <a:ln w="19000" cap="rnd"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6"/>
            <p:cNvSpPr/>
            <p:nvPr/>
          </p:nvSpPr>
          <p:spPr>
            <a:xfrm>
              <a:off x="8259881" y="2392438"/>
              <a:ext cx="139136" cy="194793"/>
            </a:xfrm>
            <a:custGeom>
              <a:avLst/>
              <a:gdLst/>
              <a:ahLst/>
              <a:cxnLst/>
              <a:rect l="l" t="t" r="r" b="b"/>
              <a:pathLst>
                <a:path w="10487" h="14682" extrusionOk="0">
                  <a:moveTo>
                    <a:pt x="0" y="0"/>
                  </a:moveTo>
                  <a:lnTo>
                    <a:pt x="0" y="14681"/>
                  </a:lnTo>
                  <a:lnTo>
                    <a:pt x="10487" y="14681"/>
                  </a:lnTo>
                  <a:lnTo>
                    <a:pt x="104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6"/>
            <p:cNvSpPr/>
            <p:nvPr/>
          </p:nvSpPr>
          <p:spPr>
            <a:xfrm>
              <a:off x="8295770" y="2405745"/>
              <a:ext cx="71392" cy="75426"/>
            </a:xfrm>
            <a:custGeom>
              <a:avLst/>
              <a:gdLst/>
              <a:ahLst/>
              <a:cxnLst/>
              <a:rect l="l" t="t" r="r" b="b"/>
              <a:pathLst>
                <a:path w="5381" h="5685" extrusionOk="0">
                  <a:moveTo>
                    <a:pt x="2706" y="0"/>
                  </a:moveTo>
                  <a:cubicBezTo>
                    <a:pt x="1216" y="0"/>
                    <a:pt x="1" y="1277"/>
                    <a:pt x="1" y="2827"/>
                  </a:cubicBezTo>
                  <a:cubicBezTo>
                    <a:pt x="1" y="4408"/>
                    <a:pt x="1216" y="5684"/>
                    <a:pt x="2706" y="5684"/>
                  </a:cubicBezTo>
                  <a:cubicBezTo>
                    <a:pt x="4195" y="5684"/>
                    <a:pt x="5381" y="4408"/>
                    <a:pt x="5381" y="2827"/>
                  </a:cubicBezTo>
                  <a:cubicBezTo>
                    <a:pt x="5381" y="1277"/>
                    <a:pt x="4195" y="0"/>
                    <a:pt x="2706" y="0"/>
                  </a:cubicBezTo>
                  <a:close/>
                </a:path>
              </a:pathLst>
            </a:custGeom>
            <a:solidFill>
              <a:srgbClr val="E5BD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6"/>
            <p:cNvSpPr/>
            <p:nvPr/>
          </p:nvSpPr>
          <p:spPr>
            <a:xfrm>
              <a:off x="8267537" y="2490034"/>
              <a:ext cx="131481" cy="97198"/>
            </a:xfrm>
            <a:custGeom>
              <a:avLst/>
              <a:gdLst/>
              <a:ahLst/>
              <a:cxnLst/>
              <a:rect l="l" t="t" r="r" b="b"/>
              <a:pathLst>
                <a:path w="9910" h="7326" extrusionOk="0">
                  <a:moveTo>
                    <a:pt x="4955" y="0"/>
                  </a:moveTo>
                  <a:cubicBezTo>
                    <a:pt x="1" y="0"/>
                    <a:pt x="761" y="7325"/>
                    <a:pt x="761" y="7325"/>
                  </a:cubicBezTo>
                  <a:lnTo>
                    <a:pt x="8846" y="7325"/>
                  </a:lnTo>
                  <a:cubicBezTo>
                    <a:pt x="8846" y="7325"/>
                    <a:pt x="9910" y="0"/>
                    <a:pt x="49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6"/>
            <p:cNvSpPr/>
            <p:nvPr/>
          </p:nvSpPr>
          <p:spPr>
            <a:xfrm>
              <a:off x="8291617" y="2490034"/>
              <a:ext cx="83532" cy="29162"/>
            </a:xfrm>
            <a:custGeom>
              <a:avLst/>
              <a:gdLst/>
              <a:ahLst/>
              <a:cxnLst/>
              <a:rect l="l" t="t" r="r" b="b"/>
              <a:pathLst>
                <a:path w="6296" h="2198" extrusionOk="0">
                  <a:moveTo>
                    <a:pt x="3140" y="0"/>
                  </a:moveTo>
                  <a:cubicBezTo>
                    <a:pt x="2077" y="0"/>
                    <a:pt x="1286" y="334"/>
                    <a:pt x="678" y="851"/>
                  </a:cubicBezTo>
                  <a:cubicBezTo>
                    <a:pt x="0" y="1454"/>
                    <a:pt x="735" y="2197"/>
                    <a:pt x="1631" y="2197"/>
                  </a:cubicBezTo>
                  <a:cubicBezTo>
                    <a:pt x="2180" y="2197"/>
                    <a:pt x="2790" y="1918"/>
                    <a:pt x="3171" y="1155"/>
                  </a:cubicBezTo>
                  <a:cubicBezTo>
                    <a:pt x="3635" y="1870"/>
                    <a:pt x="4316" y="2140"/>
                    <a:pt x="4888" y="2140"/>
                  </a:cubicBezTo>
                  <a:cubicBezTo>
                    <a:pt x="5702" y="2140"/>
                    <a:pt x="6295" y="1592"/>
                    <a:pt x="5724" y="1003"/>
                  </a:cubicBezTo>
                  <a:cubicBezTo>
                    <a:pt x="5116" y="395"/>
                    <a:pt x="4295" y="0"/>
                    <a:pt x="31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 name="Google Shape;489;p36"/>
          <p:cNvGrpSpPr/>
          <p:nvPr/>
        </p:nvGrpSpPr>
        <p:grpSpPr>
          <a:xfrm>
            <a:off x="7536181" y="1346409"/>
            <a:ext cx="865028" cy="543225"/>
            <a:chOff x="7304528" y="2195641"/>
            <a:chExt cx="865028" cy="543225"/>
          </a:xfrm>
        </p:grpSpPr>
        <p:sp>
          <p:nvSpPr>
            <p:cNvPr id="490" name="Google Shape;490;p36"/>
            <p:cNvSpPr/>
            <p:nvPr/>
          </p:nvSpPr>
          <p:spPr>
            <a:xfrm>
              <a:off x="7304528" y="2195641"/>
              <a:ext cx="865028" cy="543225"/>
            </a:xfrm>
            <a:custGeom>
              <a:avLst/>
              <a:gdLst/>
              <a:ahLst/>
              <a:cxnLst/>
              <a:rect l="l" t="t" r="r" b="b"/>
              <a:pathLst>
                <a:path w="65199" h="40944" extrusionOk="0">
                  <a:moveTo>
                    <a:pt x="4438" y="0"/>
                  </a:moveTo>
                  <a:cubicBezTo>
                    <a:pt x="1976" y="0"/>
                    <a:pt x="0" y="1976"/>
                    <a:pt x="0" y="4438"/>
                  </a:cubicBezTo>
                  <a:lnTo>
                    <a:pt x="0" y="25624"/>
                  </a:lnTo>
                  <a:cubicBezTo>
                    <a:pt x="0" y="28086"/>
                    <a:pt x="1976" y="30062"/>
                    <a:pt x="4438" y="30062"/>
                  </a:cubicBezTo>
                  <a:lnTo>
                    <a:pt x="44165" y="30062"/>
                  </a:lnTo>
                  <a:cubicBezTo>
                    <a:pt x="44894" y="34469"/>
                    <a:pt x="43861" y="37843"/>
                    <a:pt x="42402" y="40943"/>
                  </a:cubicBezTo>
                  <a:cubicBezTo>
                    <a:pt x="45746" y="38451"/>
                    <a:pt x="47660" y="34894"/>
                    <a:pt x="47904" y="30062"/>
                  </a:cubicBezTo>
                  <a:lnTo>
                    <a:pt x="60791" y="30062"/>
                  </a:lnTo>
                  <a:cubicBezTo>
                    <a:pt x="63223" y="30062"/>
                    <a:pt x="65199" y="28086"/>
                    <a:pt x="65199" y="25624"/>
                  </a:cubicBezTo>
                  <a:lnTo>
                    <a:pt x="65199" y="4438"/>
                  </a:lnTo>
                  <a:cubicBezTo>
                    <a:pt x="65199" y="1976"/>
                    <a:pt x="63223" y="0"/>
                    <a:pt x="607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6"/>
            <p:cNvSpPr/>
            <p:nvPr/>
          </p:nvSpPr>
          <p:spPr>
            <a:xfrm>
              <a:off x="7639241" y="2507772"/>
              <a:ext cx="425462" cy="13"/>
            </a:xfrm>
            <a:custGeom>
              <a:avLst/>
              <a:gdLst/>
              <a:ahLst/>
              <a:cxnLst/>
              <a:rect l="l" t="t" r="r" b="b"/>
              <a:pathLst>
                <a:path w="32068" h="1" fill="none" extrusionOk="0">
                  <a:moveTo>
                    <a:pt x="0" y="1"/>
                  </a:moveTo>
                  <a:lnTo>
                    <a:pt x="32068" y="1"/>
                  </a:lnTo>
                </a:path>
              </a:pathLst>
            </a:custGeom>
            <a:noFill/>
            <a:ln w="19000" cap="rnd"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p:cNvSpPr/>
            <p:nvPr/>
          </p:nvSpPr>
          <p:spPr>
            <a:xfrm>
              <a:off x="7704172" y="2452925"/>
              <a:ext cx="309318" cy="13"/>
            </a:xfrm>
            <a:custGeom>
              <a:avLst/>
              <a:gdLst/>
              <a:ahLst/>
              <a:cxnLst/>
              <a:rect l="l" t="t" r="r" b="b"/>
              <a:pathLst>
                <a:path w="23314" h="1" fill="none" extrusionOk="0">
                  <a:moveTo>
                    <a:pt x="0" y="1"/>
                  </a:moveTo>
                  <a:lnTo>
                    <a:pt x="23314" y="1"/>
                  </a:lnTo>
                </a:path>
              </a:pathLst>
            </a:custGeom>
            <a:noFill/>
            <a:ln w="19000" cap="rnd"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p:cNvSpPr/>
            <p:nvPr/>
          </p:nvSpPr>
          <p:spPr>
            <a:xfrm>
              <a:off x="7639241" y="2397281"/>
              <a:ext cx="460953" cy="13"/>
            </a:xfrm>
            <a:custGeom>
              <a:avLst/>
              <a:gdLst/>
              <a:ahLst/>
              <a:cxnLst/>
              <a:rect l="l" t="t" r="r" b="b"/>
              <a:pathLst>
                <a:path w="34743" h="1" fill="none" extrusionOk="0">
                  <a:moveTo>
                    <a:pt x="0" y="0"/>
                  </a:moveTo>
                  <a:lnTo>
                    <a:pt x="34743" y="0"/>
                  </a:lnTo>
                </a:path>
              </a:pathLst>
            </a:custGeom>
            <a:noFill/>
            <a:ln w="19000" cap="rnd"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6"/>
            <p:cNvSpPr/>
            <p:nvPr/>
          </p:nvSpPr>
          <p:spPr>
            <a:xfrm>
              <a:off x="7639241" y="2340416"/>
              <a:ext cx="460953" cy="13"/>
            </a:xfrm>
            <a:custGeom>
              <a:avLst/>
              <a:gdLst/>
              <a:ahLst/>
              <a:cxnLst/>
              <a:rect l="l" t="t" r="r" b="b"/>
              <a:pathLst>
                <a:path w="34743" h="1" fill="none" extrusionOk="0">
                  <a:moveTo>
                    <a:pt x="0" y="0"/>
                  </a:moveTo>
                  <a:lnTo>
                    <a:pt x="34743" y="0"/>
                  </a:lnTo>
                </a:path>
              </a:pathLst>
            </a:custGeom>
            <a:noFill/>
            <a:ln w="19000" cap="rnd"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6"/>
            <p:cNvSpPr/>
            <p:nvPr/>
          </p:nvSpPr>
          <p:spPr>
            <a:xfrm>
              <a:off x="7639241" y="2281137"/>
              <a:ext cx="460953" cy="13"/>
            </a:xfrm>
            <a:custGeom>
              <a:avLst/>
              <a:gdLst/>
              <a:ahLst/>
              <a:cxnLst/>
              <a:rect l="l" t="t" r="r" b="b"/>
              <a:pathLst>
                <a:path w="34743" h="1" fill="none" extrusionOk="0">
                  <a:moveTo>
                    <a:pt x="0" y="0"/>
                  </a:moveTo>
                  <a:lnTo>
                    <a:pt x="34743" y="0"/>
                  </a:lnTo>
                </a:path>
              </a:pathLst>
            </a:custGeom>
            <a:noFill/>
            <a:ln w="19000" cap="rnd"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6"/>
            <p:cNvSpPr/>
            <p:nvPr/>
          </p:nvSpPr>
          <p:spPr>
            <a:xfrm>
              <a:off x="7337989" y="2238389"/>
              <a:ext cx="260534" cy="310128"/>
            </a:xfrm>
            <a:custGeom>
              <a:avLst/>
              <a:gdLst/>
              <a:ahLst/>
              <a:cxnLst/>
              <a:rect l="l" t="t" r="r" b="b"/>
              <a:pathLst>
                <a:path w="19637" h="23375" extrusionOk="0">
                  <a:moveTo>
                    <a:pt x="2433" y="0"/>
                  </a:moveTo>
                  <a:cubicBezTo>
                    <a:pt x="1095" y="0"/>
                    <a:pt x="1" y="1095"/>
                    <a:pt x="1" y="2462"/>
                  </a:cubicBezTo>
                  <a:lnTo>
                    <a:pt x="1" y="20912"/>
                  </a:lnTo>
                  <a:cubicBezTo>
                    <a:pt x="1" y="22280"/>
                    <a:pt x="1095" y="23374"/>
                    <a:pt x="2433" y="23374"/>
                  </a:cubicBezTo>
                  <a:lnTo>
                    <a:pt x="17205" y="23374"/>
                  </a:lnTo>
                  <a:cubicBezTo>
                    <a:pt x="18542" y="23374"/>
                    <a:pt x="19636" y="22280"/>
                    <a:pt x="19636" y="20912"/>
                  </a:cubicBezTo>
                  <a:lnTo>
                    <a:pt x="19636" y="2462"/>
                  </a:lnTo>
                  <a:cubicBezTo>
                    <a:pt x="19636" y="1095"/>
                    <a:pt x="18542" y="0"/>
                    <a:pt x="17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6"/>
            <p:cNvSpPr/>
            <p:nvPr/>
          </p:nvSpPr>
          <p:spPr>
            <a:xfrm>
              <a:off x="7335972" y="2294497"/>
              <a:ext cx="263758" cy="253622"/>
            </a:xfrm>
            <a:custGeom>
              <a:avLst/>
              <a:gdLst/>
              <a:ahLst/>
              <a:cxnLst/>
              <a:rect l="l" t="t" r="r" b="b"/>
              <a:pathLst>
                <a:path w="19880" h="19116" extrusionOk="0">
                  <a:moveTo>
                    <a:pt x="7523" y="1"/>
                  </a:moveTo>
                  <a:cubicBezTo>
                    <a:pt x="5194" y="1"/>
                    <a:pt x="2860" y="656"/>
                    <a:pt x="1126" y="2185"/>
                  </a:cubicBezTo>
                  <a:cubicBezTo>
                    <a:pt x="639" y="2610"/>
                    <a:pt x="305" y="3066"/>
                    <a:pt x="214" y="3705"/>
                  </a:cubicBezTo>
                  <a:cubicBezTo>
                    <a:pt x="1" y="5072"/>
                    <a:pt x="183" y="6592"/>
                    <a:pt x="183" y="7960"/>
                  </a:cubicBezTo>
                  <a:lnTo>
                    <a:pt x="183" y="16683"/>
                  </a:lnTo>
                  <a:cubicBezTo>
                    <a:pt x="183" y="18021"/>
                    <a:pt x="1277" y="19115"/>
                    <a:pt x="2615" y="19115"/>
                  </a:cubicBezTo>
                  <a:lnTo>
                    <a:pt x="17357" y="19115"/>
                  </a:lnTo>
                  <a:cubicBezTo>
                    <a:pt x="18725" y="19115"/>
                    <a:pt x="19819" y="18021"/>
                    <a:pt x="19819" y="16683"/>
                  </a:cubicBezTo>
                  <a:cubicBezTo>
                    <a:pt x="19819" y="15194"/>
                    <a:pt x="19880" y="12551"/>
                    <a:pt x="19819" y="12124"/>
                  </a:cubicBezTo>
                  <a:lnTo>
                    <a:pt x="19819" y="12124"/>
                  </a:lnTo>
                  <a:cubicBezTo>
                    <a:pt x="19871" y="12490"/>
                    <a:pt x="19497" y="12788"/>
                    <a:pt x="19141" y="12788"/>
                  </a:cubicBezTo>
                  <a:cubicBezTo>
                    <a:pt x="19082" y="12788"/>
                    <a:pt x="19024" y="12780"/>
                    <a:pt x="18968" y="12762"/>
                  </a:cubicBezTo>
                  <a:cubicBezTo>
                    <a:pt x="18573" y="12671"/>
                    <a:pt x="18269" y="12306"/>
                    <a:pt x="18056" y="11942"/>
                  </a:cubicBezTo>
                  <a:cubicBezTo>
                    <a:pt x="17478" y="10878"/>
                    <a:pt x="17357" y="9632"/>
                    <a:pt x="17144" y="8416"/>
                  </a:cubicBezTo>
                  <a:cubicBezTo>
                    <a:pt x="16658" y="5771"/>
                    <a:pt x="15594" y="3036"/>
                    <a:pt x="13345" y="1516"/>
                  </a:cubicBezTo>
                  <a:cubicBezTo>
                    <a:pt x="12311" y="817"/>
                    <a:pt x="11065" y="422"/>
                    <a:pt x="9819" y="209"/>
                  </a:cubicBezTo>
                  <a:cubicBezTo>
                    <a:pt x="9069" y="73"/>
                    <a:pt x="8296" y="1"/>
                    <a:pt x="75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6"/>
            <p:cNvSpPr/>
            <p:nvPr/>
          </p:nvSpPr>
          <p:spPr>
            <a:xfrm>
              <a:off x="7366222" y="2408571"/>
              <a:ext cx="204479" cy="139548"/>
            </a:xfrm>
            <a:custGeom>
              <a:avLst/>
              <a:gdLst/>
              <a:ahLst/>
              <a:cxnLst/>
              <a:rect l="l" t="t" r="r" b="b"/>
              <a:pathLst>
                <a:path w="15412" h="10518" extrusionOk="0">
                  <a:moveTo>
                    <a:pt x="5867" y="0"/>
                  </a:moveTo>
                  <a:cubicBezTo>
                    <a:pt x="3982" y="0"/>
                    <a:pt x="2341" y="1277"/>
                    <a:pt x="1885" y="3101"/>
                  </a:cubicBezTo>
                  <a:lnTo>
                    <a:pt x="1" y="10517"/>
                  </a:lnTo>
                  <a:lnTo>
                    <a:pt x="15411" y="10517"/>
                  </a:lnTo>
                  <a:lnTo>
                    <a:pt x="13527" y="3101"/>
                  </a:lnTo>
                  <a:cubicBezTo>
                    <a:pt x="13040" y="1277"/>
                    <a:pt x="11429" y="0"/>
                    <a:pt x="95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6"/>
            <p:cNvSpPr/>
            <p:nvPr/>
          </p:nvSpPr>
          <p:spPr>
            <a:xfrm>
              <a:off x="7421879" y="2267830"/>
              <a:ext cx="96800" cy="162925"/>
            </a:xfrm>
            <a:custGeom>
              <a:avLst/>
              <a:gdLst/>
              <a:ahLst/>
              <a:cxnLst/>
              <a:rect l="l" t="t" r="r" b="b"/>
              <a:pathLst>
                <a:path w="7296" h="12280" extrusionOk="0">
                  <a:moveTo>
                    <a:pt x="3648" y="0"/>
                  </a:moveTo>
                  <a:cubicBezTo>
                    <a:pt x="1642" y="0"/>
                    <a:pt x="0" y="1945"/>
                    <a:pt x="0" y="4347"/>
                  </a:cubicBezTo>
                  <a:cubicBezTo>
                    <a:pt x="0" y="5380"/>
                    <a:pt x="304" y="6444"/>
                    <a:pt x="942" y="7265"/>
                  </a:cubicBezTo>
                  <a:cubicBezTo>
                    <a:pt x="1398" y="7873"/>
                    <a:pt x="2553" y="8146"/>
                    <a:pt x="2584" y="8967"/>
                  </a:cubicBezTo>
                  <a:cubicBezTo>
                    <a:pt x="2614" y="9575"/>
                    <a:pt x="2645" y="10213"/>
                    <a:pt x="2371" y="10730"/>
                  </a:cubicBezTo>
                  <a:cubicBezTo>
                    <a:pt x="2158" y="11095"/>
                    <a:pt x="1854" y="11399"/>
                    <a:pt x="1459" y="11520"/>
                  </a:cubicBezTo>
                  <a:cubicBezTo>
                    <a:pt x="1976" y="12037"/>
                    <a:pt x="2736" y="12280"/>
                    <a:pt x="3496" y="12280"/>
                  </a:cubicBezTo>
                  <a:cubicBezTo>
                    <a:pt x="4225" y="12250"/>
                    <a:pt x="4955" y="12006"/>
                    <a:pt x="5593" y="11642"/>
                  </a:cubicBezTo>
                  <a:cubicBezTo>
                    <a:pt x="4711" y="11307"/>
                    <a:pt x="4590" y="10517"/>
                    <a:pt x="4620" y="9666"/>
                  </a:cubicBezTo>
                  <a:cubicBezTo>
                    <a:pt x="4651" y="9271"/>
                    <a:pt x="4681" y="8876"/>
                    <a:pt x="4742" y="8511"/>
                  </a:cubicBezTo>
                  <a:cubicBezTo>
                    <a:pt x="4742" y="8481"/>
                    <a:pt x="5532" y="8055"/>
                    <a:pt x="5654" y="7964"/>
                  </a:cubicBezTo>
                  <a:cubicBezTo>
                    <a:pt x="5988" y="7690"/>
                    <a:pt x="6292" y="7386"/>
                    <a:pt x="6505" y="7022"/>
                  </a:cubicBezTo>
                  <a:cubicBezTo>
                    <a:pt x="7022" y="6231"/>
                    <a:pt x="7295" y="5289"/>
                    <a:pt x="7295" y="4347"/>
                  </a:cubicBezTo>
                  <a:cubicBezTo>
                    <a:pt x="7295" y="1945"/>
                    <a:pt x="5654" y="0"/>
                    <a:pt x="3648" y="0"/>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6"/>
            <p:cNvSpPr/>
            <p:nvPr/>
          </p:nvSpPr>
          <p:spPr>
            <a:xfrm>
              <a:off x="7421879" y="2267830"/>
              <a:ext cx="92355" cy="141962"/>
            </a:xfrm>
            <a:custGeom>
              <a:avLst/>
              <a:gdLst/>
              <a:ahLst/>
              <a:cxnLst/>
              <a:rect l="l" t="t" r="r" b="b"/>
              <a:pathLst>
                <a:path w="6961" h="10700" extrusionOk="0">
                  <a:moveTo>
                    <a:pt x="3648" y="0"/>
                  </a:moveTo>
                  <a:cubicBezTo>
                    <a:pt x="1642" y="0"/>
                    <a:pt x="0" y="1945"/>
                    <a:pt x="0" y="4347"/>
                  </a:cubicBezTo>
                  <a:cubicBezTo>
                    <a:pt x="0" y="5380"/>
                    <a:pt x="304" y="6444"/>
                    <a:pt x="942" y="7265"/>
                  </a:cubicBezTo>
                  <a:cubicBezTo>
                    <a:pt x="1429" y="7873"/>
                    <a:pt x="2553" y="8146"/>
                    <a:pt x="2584" y="8967"/>
                  </a:cubicBezTo>
                  <a:cubicBezTo>
                    <a:pt x="2614" y="9544"/>
                    <a:pt x="2553" y="10122"/>
                    <a:pt x="2493" y="10699"/>
                  </a:cubicBezTo>
                  <a:cubicBezTo>
                    <a:pt x="3192" y="10365"/>
                    <a:pt x="3800" y="9818"/>
                    <a:pt x="4256" y="9180"/>
                  </a:cubicBezTo>
                  <a:cubicBezTo>
                    <a:pt x="4560" y="8693"/>
                    <a:pt x="4924" y="8329"/>
                    <a:pt x="5441" y="8025"/>
                  </a:cubicBezTo>
                  <a:lnTo>
                    <a:pt x="5441" y="8025"/>
                  </a:lnTo>
                  <a:cubicBezTo>
                    <a:pt x="5107" y="8085"/>
                    <a:pt x="4772" y="8116"/>
                    <a:pt x="4468" y="8146"/>
                  </a:cubicBezTo>
                  <a:cubicBezTo>
                    <a:pt x="4341" y="8154"/>
                    <a:pt x="4212" y="8160"/>
                    <a:pt x="4083" y="8160"/>
                  </a:cubicBezTo>
                  <a:cubicBezTo>
                    <a:pt x="3716" y="8160"/>
                    <a:pt x="3346" y="8113"/>
                    <a:pt x="3009" y="7933"/>
                  </a:cubicBezTo>
                  <a:cubicBezTo>
                    <a:pt x="2614" y="7751"/>
                    <a:pt x="2158" y="7629"/>
                    <a:pt x="1854" y="7295"/>
                  </a:cubicBezTo>
                  <a:cubicBezTo>
                    <a:pt x="1581" y="6991"/>
                    <a:pt x="1459" y="6596"/>
                    <a:pt x="1368" y="6201"/>
                  </a:cubicBezTo>
                  <a:cubicBezTo>
                    <a:pt x="1216" y="5411"/>
                    <a:pt x="1125" y="4620"/>
                    <a:pt x="1155" y="3800"/>
                  </a:cubicBezTo>
                  <a:lnTo>
                    <a:pt x="1155" y="3800"/>
                  </a:lnTo>
                  <a:cubicBezTo>
                    <a:pt x="1277" y="3921"/>
                    <a:pt x="1368" y="4043"/>
                    <a:pt x="1490" y="4164"/>
                  </a:cubicBezTo>
                  <a:cubicBezTo>
                    <a:pt x="1520" y="3648"/>
                    <a:pt x="1581" y="3161"/>
                    <a:pt x="1702" y="2675"/>
                  </a:cubicBezTo>
                  <a:cubicBezTo>
                    <a:pt x="1854" y="2857"/>
                    <a:pt x="2067" y="2979"/>
                    <a:pt x="2310" y="2979"/>
                  </a:cubicBezTo>
                  <a:cubicBezTo>
                    <a:pt x="2249" y="2827"/>
                    <a:pt x="2219" y="2645"/>
                    <a:pt x="2189" y="2462"/>
                  </a:cubicBezTo>
                  <a:lnTo>
                    <a:pt x="2189" y="2462"/>
                  </a:lnTo>
                  <a:cubicBezTo>
                    <a:pt x="2508" y="2648"/>
                    <a:pt x="2873" y="2741"/>
                    <a:pt x="3245" y="2741"/>
                  </a:cubicBezTo>
                  <a:cubicBezTo>
                    <a:pt x="3298" y="2741"/>
                    <a:pt x="3351" y="2740"/>
                    <a:pt x="3404" y="2736"/>
                  </a:cubicBezTo>
                  <a:cubicBezTo>
                    <a:pt x="3283" y="2493"/>
                    <a:pt x="3161" y="2249"/>
                    <a:pt x="3070" y="2006"/>
                  </a:cubicBezTo>
                  <a:lnTo>
                    <a:pt x="3070" y="2006"/>
                  </a:lnTo>
                  <a:cubicBezTo>
                    <a:pt x="3131" y="2158"/>
                    <a:pt x="3678" y="2341"/>
                    <a:pt x="3860" y="2371"/>
                  </a:cubicBezTo>
                  <a:cubicBezTo>
                    <a:pt x="4086" y="2446"/>
                    <a:pt x="4331" y="2501"/>
                    <a:pt x="4581" y="2501"/>
                  </a:cubicBezTo>
                  <a:cubicBezTo>
                    <a:pt x="4634" y="2501"/>
                    <a:pt x="4688" y="2498"/>
                    <a:pt x="4742" y="2493"/>
                  </a:cubicBezTo>
                  <a:cubicBezTo>
                    <a:pt x="4711" y="2401"/>
                    <a:pt x="4681" y="2310"/>
                    <a:pt x="4681" y="2219"/>
                  </a:cubicBezTo>
                  <a:lnTo>
                    <a:pt x="4681" y="2219"/>
                  </a:lnTo>
                  <a:cubicBezTo>
                    <a:pt x="5198" y="2432"/>
                    <a:pt x="5775" y="2553"/>
                    <a:pt x="6383" y="2584"/>
                  </a:cubicBezTo>
                  <a:lnTo>
                    <a:pt x="6110" y="2189"/>
                  </a:lnTo>
                  <a:lnTo>
                    <a:pt x="6110" y="2189"/>
                  </a:lnTo>
                  <a:cubicBezTo>
                    <a:pt x="6163" y="2198"/>
                    <a:pt x="6219" y="2201"/>
                    <a:pt x="6276" y="2201"/>
                  </a:cubicBezTo>
                  <a:cubicBezTo>
                    <a:pt x="6414" y="2201"/>
                    <a:pt x="6558" y="2180"/>
                    <a:pt x="6687" y="2158"/>
                  </a:cubicBezTo>
                  <a:cubicBezTo>
                    <a:pt x="6961" y="2097"/>
                    <a:pt x="5684" y="760"/>
                    <a:pt x="5502" y="608"/>
                  </a:cubicBezTo>
                  <a:cubicBezTo>
                    <a:pt x="4955" y="213"/>
                    <a:pt x="4316" y="0"/>
                    <a:pt x="3648" y="0"/>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6"/>
            <p:cNvSpPr/>
            <p:nvPr/>
          </p:nvSpPr>
          <p:spPr>
            <a:xfrm>
              <a:off x="7406144" y="2252413"/>
              <a:ext cx="133498" cy="152138"/>
            </a:xfrm>
            <a:custGeom>
              <a:avLst/>
              <a:gdLst/>
              <a:ahLst/>
              <a:cxnLst/>
              <a:rect l="l" t="t" r="r" b="b"/>
              <a:pathLst>
                <a:path w="10062" h="11467" extrusionOk="0">
                  <a:moveTo>
                    <a:pt x="5033" y="1"/>
                  </a:moveTo>
                  <a:cubicBezTo>
                    <a:pt x="3098" y="1"/>
                    <a:pt x="1152" y="928"/>
                    <a:pt x="517" y="2773"/>
                  </a:cubicBezTo>
                  <a:cubicBezTo>
                    <a:pt x="426" y="3016"/>
                    <a:pt x="365" y="3259"/>
                    <a:pt x="305" y="3533"/>
                  </a:cubicBezTo>
                  <a:cubicBezTo>
                    <a:pt x="92" y="4597"/>
                    <a:pt x="92" y="5813"/>
                    <a:pt x="92" y="6816"/>
                  </a:cubicBezTo>
                  <a:cubicBezTo>
                    <a:pt x="62" y="8275"/>
                    <a:pt x="244" y="9703"/>
                    <a:pt x="1" y="11132"/>
                  </a:cubicBezTo>
                  <a:cubicBezTo>
                    <a:pt x="396" y="11102"/>
                    <a:pt x="791" y="10737"/>
                    <a:pt x="821" y="10311"/>
                  </a:cubicBezTo>
                  <a:cubicBezTo>
                    <a:pt x="882" y="10585"/>
                    <a:pt x="913" y="10858"/>
                    <a:pt x="882" y="11102"/>
                  </a:cubicBezTo>
                  <a:cubicBezTo>
                    <a:pt x="1156" y="11071"/>
                    <a:pt x="1429" y="10858"/>
                    <a:pt x="1551" y="10585"/>
                  </a:cubicBezTo>
                  <a:lnTo>
                    <a:pt x="1551" y="10585"/>
                  </a:lnTo>
                  <a:cubicBezTo>
                    <a:pt x="1551" y="10798"/>
                    <a:pt x="1521" y="11041"/>
                    <a:pt x="1521" y="11254"/>
                  </a:cubicBezTo>
                  <a:cubicBezTo>
                    <a:pt x="1855" y="11223"/>
                    <a:pt x="2189" y="10950"/>
                    <a:pt x="2280" y="10615"/>
                  </a:cubicBezTo>
                  <a:cubicBezTo>
                    <a:pt x="2454" y="10886"/>
                    <a:pt x="3010" y="11280"/>
                    <a:pt x="3407" y="11280"/>
                  </a:cubicBezTo>
                  <a:cubicBezTo>
                    <a:pt x="3634" y="11280"/>
                    <a:pt x="3808" y="11151"/>
                    <a:pt x="3831" y="10798"/>
                  </a:cubicBezTo>
                  <a:cubicBezTo>
                    <a:pt x="3861" y="10281"/>
                    <a:pt x="3891" y="9703"/>
                    <a:pt x="3496" y="9369"/>
                  </a:cubicBezTo>
                  <a:cubicBezTo>
                    <a:pt x="3314" y="9217"/>
                    <a:pt x="3101" y="9156"/>
                    <a:pt x="2888" y="9004"/>
                  </a:cubicBezTo>
                  <a:cubicBezTo>
                    <a:pt x="2493" y="8791"/>
                    <a:pt x="2250" y="8366"/>
                    <a:pt x="2128" y="7910"/>
                  </a:cubicBezTo>
                  <a:cubicBezTo>
                    <a:pt x="2007" y="7515"/>
                    <a:pt x="2037" y="7089"/>
                    <a:pt x="2007" y="6694"/>
                  </a:cubicBezTo>
                  <a:cubicBezTo>
                    <a:pt x="1946" y="6329"/>
                    <a:pt x="1824" y="5995"/>
                    <a:pt x="1794" y="5630"/>
                  </a:cubicBezTo>
                  <a:cubicBezTo>
                    <a:pt x="1733" y="4840"/>
                    <a:pt x="1794" y="4050"/>
                    <a:pt x="2098" y="3320"/>
                  </a:cubicBezTo>
                  <a:cubicBezTo>
                    <a:pt x="2250" y="3655"/>
                    <a:pt x="2402" y="3959"/>
                    <a:pt x="2524" y="4293"/>
                  </a:cubicBezTo>
                  <a:cubicBezTo>
                    <a:pt x="2645" y="3624"/>
                    <a:pt x="2706" y="2925"/>
                    <a:pt x="2949" y="2317"/>
                  </a:cubicBezTo>
                  <a:cubicBezTo>
                    <a:pt x="3101" y="2804"/>
                    <a:pt x="3466" y="3199"/>
                    <a:pt x="3952" y="3411"/>
                  </a:cubicBezTo>
                  <a:cubicBezTo>
                    <a:pt x="3952" y="3107"/>
                    <a:pt x="3891" y="2773"/>
                    <a:pt x="3709" y="2500"/>
                  </a:cubicBezTo>
                  <a:lnTo>
                    <a:pt x="3709" y="2500"/>
                  </a:lnTo>
                  <a:cubicBezTo>
                    <a:pt x="4165" y="2925"/>
                    <a:pt x="4803" y="3168"/>
                    <a:pt x="5442" y="3168"/>
                  </a:cubicBezTo>
                  <a:cubicBezTo>
                    <a:pt x="5358" y="2974"/>
                    <a:pt x="5225" y="2780"/>
                    <a:pt x="5087" y="2633"/>
                  </a:cubicBezTo>
                  <a:lnTo>
                    <a:pt x="5087" y="2633"/>
                  </a:lnTo>
                  <a:cubicBezTo>
                    <a:pt x="5446" y="2992"/>
                    <a:pt x="5962" y="3189"/>
                    <a:pt x="6468" y="3189"/>
                  </a:cubicBezTo>
                  <a:cubicBezTo>
                    <a:pt x="6562" y="3189"/>
                    <a:pt x="6656" y="3182"/>
                    <a:pt x="6749" y="3168"/>
                  </a:cubicBezTo>
                  <a:cubicBezTo>
                    <a:pt x="6597" y="3047"/>
                    <a:pt x="6445" y="2895"/>
                    <a:pt x="6262" y="2743"/>
                  </a:cubicBezTo>
                  <a:lnTo>
                    <a:pt x="6262" y="2743"/>
                  </a:lnTo>
                  <a:cubicBezTo>
                    <a:pt x="6688" y="2895"/>
                    <a:pt x="7083" y="3016"/>
                    <a:pt x="7508" y="3138"/>
                  </a:cubicBezTo>
                  <a:cubicBezTo>
                    <a:pt x="7600" y="3168"/>
                    <a:pt x="7721" y="3229"/>
                    <a:pt x="7812" y="3320"/>
                  </a:cubicBezTo>
                  <a:cubicBezTo>
                    <a:pt x="7873" y="3411"/>
                    <a:pt x="7873" y="3533"/>
                    <a:pt x="7904" y="3655"/>
                  </a:cubicBezTo>
                  <a:cubicBezTo>
                    <a:pt x="7995" y="5083"/>
                    <a:pt x="7873" y="6542"/>
                    <a:pt x="7569" y="7940"/>
                  </a:cubicBezTo>
                  <a:cubicBezTo>
                    <a:pt x="7508" y="8275"/>
                    <a:pt x="7478" y="8518"/>
                    <a:pt x="7205" y="8761"/>
                  </a:cubicBezTo>
                  <a:cubicBezTo>
                    <a:pt x="6961" y="8974"/>
                    <a:pt x="6688" y="9156"/>
                    <a:pt x="6384" y="9308"/>
                  </a:cubicBezTo>
                  <a:cubicBezTo>
                    <a:pt x="6262" y="9369"/>
                    <a:pt x="6110" y="9430"/>
                    <a:pt x="6019" y="9521"/>
                  </a:cubicBezTo>
                  <a:cubicBezTo>
                    <a:pt x="5837" y="9673"/>
                    <a:pt x="5806" y="9855"/>
                    <a:pt x="5776" y="10068"/>
                  </a:cubicBezTo>
                  <a:cubicBezTo>
                    <a:pt x="5746" y="10402"/>
                    <a:pt x="5715" y="10737"/>
                    <a:pt x="5715" y="11102"/>
                  </a:cubicBezTo>
                  <a:cubicBezTo>
                    <a:pt x="5715" y="11132"/>
                    <a:pt x="5715" y="11193"/>
                    <a:pt x="5746" y="11223"/>
                  </a:cubicBezTo>
                  <a:cubicBezTo>
                    <a:pt x="5776" y="11254"/>
                    <a:pt x="5837" y="11284"/>
                    <a:pt x="5867" y="11314"/>
                  </a:cubicBezTo>
                  <a:cubicBezTo>
                    <a:pt x="6019" y="11345"/>
                    <a:pt x="6186" y="11383"/>
                    <a:pt x="6342" y="11383"/>
                  </a:cubicBezTo>
                  <a:cubicBezTo>
                    <a:pt x="6498" y="11383"/>
                    <a:pt x="6642" y="11345"/>
                    <a:pt x="6749" y="11223"/>
                  </a:cubicBezTo>
                  <a:cubicBezTo>
                    <a:pt x="6931" y="11071"/>
                    <a:pt x="6931" y="10767"/>
                    <a:pt x="7053" y="10554"/>
                  </a:cubicBezTo>
                  <a:cubicBezTo>
                    <a:pt x="7133" y="10932"/>
                    <a:pt x="7502" y="11238"/>
                    <a:pt x="7882" y="11238"/>
                  </a:cubicBezTo>
                  <a:cubicBezTo>
                    <a:pt x="7929" y="11238"/>
                    <a:pt x="7977" y="11233"/>
                    <a:pt x="8025" y="11223"/>
                  </a:cubicBezTo>
                  <a:cubicBezTo>
                    <a:pt x="8056" y="11223"/>
                    <a:pt x="8116" y="11223"/>
                    <a:pt x="8147" y="11193"/>
                  </a:cubicBezTo>
                  <a:cubicBezTo>
                    <a:pt x="8208" y="11132"/>
                    <a:pt x="8208" y="11071"/>
                    <a:pt x="8208" y="11010"/>
                  </a:cubicBezTo>
                  <a:cubicBezTo>
                    <a:pt x="8268" y="10798"/>
                    <a:pt x="8299" y="10585"/>
                    <a:pt x="8329" y="10402"/>
                  </a:cubicBezTo>
                  <a:lnTo>
                    <a:pt x="8329" y="10402"/>
                  </a:lnTo>
                  <a:cubicBezTo>
                    <a:pt x="8299" y="10615"/>
                    <a:pt x="9302" y="11375"/>
                    <a:pt x="9484" y="11466"/>
                  </a:cubicBezTo>
                  <a:cubicBezTo>
                    <a:pt x="9363" y="11041"/>
                    <a:pt x="9211" y="10615"/>
                    <a:pt x="9059" y="10190"/>
                  </a:cubicBezTo>
                  <a:lnTo>
                    <a:pt x="9059" y="10190"/>
                  </a:lnTo>
                  <a:cubicBezTo>
                    <a:pt x="9332" y="10524"/>
                    <a:pt x="9667" y="10767"/>
                    <a:pt x="10062" y="10980"/>
                  </a:cubicBezTo>
                  <a:cubicBezTo>
                    <a:pt x="9636" y="9673"/>
                    <a:pt x="9636" y="8305"/>
                    <a:pt x="9727" y="6968"/>
                  </a:cubicBezTo>
                  <a:cubicBezTo>
                    <a:pt x="9849" y="5630"/>
                    <a:pt x="9879" y="4475"/>
                    <a:pt x="9575" y="3138"/>
                  </a:cubicBezTo>
                  <a:cubicBezTo>
                    <a:pt x="9122" y="1042"/>
                    <a:pt x="7083" y="1"/>
                    <a:pt x="50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6"/>
            <p:cNvSpPr/>
            <p:nvPr/>
          </p:nvSpPr>
          <p:spPr>
            <a:xfrm>
              <a:off x="7481968" y="2293635"/>
              <a:ext cx="50018" cy="111314"/>
            </a:xfrm>
            <a:custGeom>
              <a:avLst/>
              <a:gdLst/>
              <a:ahLst/>
              <a:cxnLst/>
              <a:rect l="l" t="t" r="r" b="b"/>
              <a:pathLst>
                <a:path w="3770" h="8390" extrusionOk="0">
                  <a:moveTo>
                    <a:pt x="1885" y="0"/>
                  </a:moveTo>
                  <a:cubicBezTo>
                    <a:pt x="2067" y="183"/>
                    <a:pt x="2158" y="304"/>
                    <a:pt x="2189" y="548"/>
                  </a:cubicBezTo>
                  <a:cubicBezTo>
                    <a:pt x="2280" y="2007"/>
                    <a:pt x="2158" y="3435"/>
                    <a:pt x="1854" y="4833"/>
                  </a:cubicBezTo>
                  <a:cubicBezTo>
                    <a:pt x="1793" y="5168"/>
                    <a:pt x="1763" y="5411"/>
                    <a:pt x="1520" y="5654"/>
                  </a:cubicBezTo>
                  <a:cubicBezTo>
                    <a:pt x="1246" y="5867"/>
                    <a:pt x="973" y="6049"/>
                    <a:pt x="669" y="6201"/>
                  </a:cubicBezTo>
                  <a:cubicBezTo>
                    <a:pt x="547" y="6262"/>
                    <a:pt x="395" y="6323"/>
                    <a:pt x="304" y="6414"/>
                  </a:cubicBezTo>
                  <a:cubicBezTo>
                    <a:pt x="122" y="6566"/>
                    <a:pt x="91" y="6748"/>
                    <a:pt x="61" y="6961"/>
                  </a:cubicBezTo>
                  <a:cubicBezTo>
                    <a:pt x="31" y="7295"/>
                    <a:pt x="0" y="7660"/>
                    <a:pt x="0" y="7995"/>
                  </a:cubicBezTo>
                  <a:cubicBezTo>
                    <a:pt x="0" y="8025"/>
                    <a:pt x="0" y="8086"/>
                    <a:pt x="31" y="8116"/>
                  </a:cubicBezTo>
                  <a:cubicBezTo>
                    <a:pt x="61" y="8177"/>
                    <a:pt x="122" y="8177"/>
                    <a:pt x="152" y="8207"/>
                  </a:cubicBezTo>
                  <a:cubicBezTo>
                    <a:pt x="304" y="8253"/>
                    <a:pt x="471" y="8291"/>
                    <a:pt x="631" y="8291"/>
                  </a:cubicBezTo>
                  <a:cubicBezTo>
                    <a:pt x="790" y="8291"/>
                    <a:pt x="942" y="8253"/>
                    <a:pt x="1064" y="8147"/>
                  </a:cubicBezTo>
                  <a:cubicBezTo>
                    <a:pt x="1216" y="7964"/>
                    <a:pt x="1216" y="7660"/>
                    <a:pt x="1338" y="7447"/>
                  </a:cubicBezTo>
                  <a:cubicBezTo>
                    <a:pt x="1418" y="7825"/>
                    <a:pt x="1787" y="8131"/>
                    <a:pt x="2167" y="8131"/>
                  </a:cubicBezTo>
                  <a:cubicBezTo>
                    <a:pt x="2214" y="8131"/>
                    <a:pt x="2262" y="8126"/>
                    <a:pt x="2310" y="8116"/>
                  </a:cubicBezTo>
                  <a:cubicBezTo>
                    <a:pt x="2341" y="8116"/>
                    <a:pt x="2401" y="8116"/>
                    <a:pt x="2432" y="8086"/>
                  </a:cubicBezTo>
                  <a:cubicBezTo>
                    <a:pt x="2493" y="8025"/>
                    <a:pt x="2493" y="7964"/>
                    <a:pt x="2523" y="7903"/>
                  </a:cubicBezTo>
                  <a:cubicBezTo>
                    <a:pt x="2553" y="7691"/>
                    <a:pt x="2584" y="7478"/>
                    <a:pt x="2614" y="7296"/>
                  </a:cubicBezTo>
                  <a:lnTo>
                    <a:pt x="2614" y="7296"/>
                  </a:lnTo>
                  <a:cubicBezTo>
                    <a:pt x="2584" y="7478"/>
                    <a:pt x="2949" y="7751"/>
                    <a:pt x="3070" y="7843"/>
                  </a:cubicBezTo>
                  <a:cubicBezTo>
                    <a:pt x="3252" y="7995"/>
                    <a:pt x="3648" y="8177"/>
                    <a:pt x="3769" y="8390"/>
                  </a:cubicBezTo>
                  <a:cubicBezTo>
                    <a:pt x="3344" y="7599"/>
                    <a:pt x="3070" y="6718"/>
                    <a:pt x="2979" y="5836"/>
                  </a:cubicBezTo>
                  <a:cubicBezTo>
                    <a:pt x="2888" y="4560"/>
                    <a:pt x="3131" y="3283"/>
                    <a:pt x="3009" y="2007"/>
                  </a:cubicBezTo>
                  <a:cubicBezTo>
                    <a:pt x="2979" y="1520"/>
                    <a:pt x="2857" y="1004"/>
                    <a:pt x="2614" y="548"/>
                  </a:cubicBezTo>
                  <a:cubicBezTo>
                    <a:pt x="2462" y="274"/>
                    <a:pt x="2219" y="0"/>
                    <a:pt x="18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6"/>
            <p:cNvSpPr/>
            <p:nvPr/>
          </p:nvSpPr>
          <p:spPr>
            <a:xfrm>
              <a:off x="7421468" y="2295652"/>
              <a:ext cx="36313" cy="106419"/>
            </a:xfrm>
            <a:custGeom>
              <a:avLst/>
              <a:gdLst/>
              <a:ahLst/>
              <a:cxnLst/>
              <a:rect l="l" t="t" r="r" b="b"/>
              <a:pathLst>
                <a:path w="2737" h="8021" extrusionOk="0">
                  <a:moveTo>
                    <a:pt x="1004" y="0"/>
                  </a:moveTo>
                  <a:lnTo>
                    <a:pt x="1004" y="0"/>
                  </a:lnTo>
                  <a:cubicBezTo>
                    <a:pt x="852" y="244"/>
                    <a:pt x="700" y="517"/>
                    <a:pt x="578" y="791"/>
                  </a:cubicBezTo>
                  <a:cubicBezTo>
                    <a:pt x="31" y="2189"/>
                    <a:pt x="1" y="3800"/>
                    <a:pt x="426" y="5259"/>
                  </a:cubicBezTo>
                  <a:cubicBezTo>
                    <a:pt x="548" y="5715"/>
                    <a:pt x="730" y="6140"/>
                    <a:pt x="791" y="6627"/>
                  </a:cubicBezTo>
                  <a:cubicBezTo>
                    <a:pt x="852" y="7113"/>
                    <a:pt x="761" y="7569"/>
                    <a:pt x="487" y="7964"/>
                  </a:cubicBezTo>
                  <a:cubicBezTo>
                    <a:pt x="638" y="7964"/>
                    <a:pt x="1242" y="7542"/>
                    <a:pt x="1127" y="7359"/>
                  </a:cubicBezTo>
                  <a:lnTo>
                    <a:pt x="1127" y="7359"/>
                  </a:lnTo>
                  <a:cubicBezTo>
                    <a:pt x="1303" y="7629"/>
                    <a:pt x="1856" y="8021"/>
                    <a:pt x="2252" y="8021"/>
                  </a:cubicBezTo>
                  <a:cubicBezTo>
                    <a:pt x="2479" y="8021"/>
                    <a:pt x="2653" y="7892"/>
                    <a:pt x="2676" y="7539"/>
                  </a:cubicBezTo>
                  <a:cubicBezTo>
                    <a:pt x="2736" y="7022"/>
                    <a:pt x="2736" y="6444"/>
                    <a:pt x="2341" y="6110"/>
                  </a:cubicBezTo>
                  <a:cubicBezTo>
                    <a:pt x="2159" y="5958"/>
                    <a:pt x="1946" y="5897"/>
                    <a:pt x="1733" y="5745"/>
                  </a:cubicBezTo>
                  <a:cubicBezTo>
                    <a:pt x="1338" y="5532"/>
                    <a:pt x="1095" y="5107"/>
                    <a:pt x="973" y="4651"/>
                  </a:cubicBezTo>
                  <a:cubicBezTo>
                    <a:pt x="852" y="4256"/>
                    <a:pt x="913" y="3830"/>
                    <a:pt x="852" y="3435"/>
                  </a:cubicBezTo>
                  <a:cubicBezTo>
                    <a:pt x="791" y="3070"/>
                    <a:pt x="669" y="2736"/>
                    <a:pt x="639" y="2371"/>
                  </a:cubicBezTo>
                  <a:cubicBezTo>
                    <a:pt x="578" y="1520"/>
                    <a:pt x="700" y="791"/>
                    <a:pt x="10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6"/>
            <p:cNvSpPr/>
            <p:nvPr/>
          </p:nvSpPr>
          <p:spPr>
            <a:xfrm>
              <a:off x="7457357" y="2346466"/>
              <a:ext cx="31882" cy="11702"/>
            </a:xfrm>
            <a:custGeom>
              <a:avLst/>
              <a:gdLst/>
              <a:ahLst/>
              <a:cxnLst/>
              <a:rect l="l" t="t" r="r" b="b"/>
              <a:pathLst>
                <a:path w="2403" h="882" fill="none" extrusionOk="0">
                  <a:moveTo>
                    <a:pt x="1" y="0"/>
                  </a:moveTo>
                  <a:cubicBezTo>
                    <a:pt x="639" y="821"/>
                    <a:pt x="1794" y="882"/>
                    <a:pt x="2402" y="0"/>
                  </a:cubicBez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6"/>
            <p:cNvSpPr/>
            <p:nvPr/>
          </p:nvSpPr>
          <p:spPr>
            <a:xfrm>
              <a:off x="7450099" y="2317835"/>
              <a:ext cx="1632" cy="9287"/>
            </a:xfrm>
            <a:custGeom>
              <a:avLst/>
              <a:gdLst/>
              <a:ahLst/>
              <a:cxnLst/>
              <a:rect l="l" t="t" r="r" b="b"/>
              <a:pathLst>
                <a:path w="123" h="700" fill="none" extrusionOk="0">
                  <a:moveTo>
                    <a:pt x="1" y="0"/>
                  </a:moveTo>
                  <a:cubicBezTo>
                    <a:pt x="1" y="183"/>
                    <a:pt x="1" y="395"/>
                    <a:pt x="1" y="578"/>
                  </a:cubicBezTo>
                  <a:cubicBezTo>
                    <a:pt x="1" y="608"/>
                    <a:pt x="1" y="639"/>
                    <a:pt x="31" y="669"/>
                  </a:cubicBezTo>
                  <a:cubicBezTo>
                    <a:pt x="62" y="699"/>
                    <a:pt x="122" y="669"/>
                    <a:pt x="92" y="639"/>
                  </a:cubicBez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6"/>
            <p:cNvSpPr/>
            <p:nvPr/>
          </p:nvSpPr>
          <p:spPr>
            <a:xfrm>
              <a:off x="7488814" y="2316628"/>
              <a:ext cx="823" cy="8876"/>
            </a:xfrm>
            <a:custGeom>
              <a:avLst/>
              <a:gdLst/>
              <a:ahLst/>
              <a:cxnLst/>
              <a:rect l="l" t="t" r="r" b="b"/>
              <a:pathLst>
                <a:path w="62" h="669" fill="none" extrusionOk="0">
                  <a:moveTo>
                    <a:pt x="1" y="0"/>
                  </a:moveTo>
                  <a:cubicBezTo>
                    <a:pt x="31" y="213"/>
                    <a:pt x="62" y="456"/>
                    <a:pt x="31" y="669"/>
                  </a:cubicBez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6"/>
            <p:cNvSpPr/>
            <p:nvPr/>
          </p:nvSpPr>
          <p:spPr>
            <a:xfrm>
              <a:off x="7410987" y="2423484"/>
              <a:ext cx="6873" cy="114140"/>
            </a:xfrm>
            <a:custGeom>
              <a:avLst/>
              <a:gdLst/>
              <a:ahLst/>
              <a:cxnLst/>
              <a:rect l="l" t="t" r="r" b="b"/>
              <a:pathLst>
                <a:path w="518" h="8603" extrusionOk="0">
                  <a:moveTo>
                    <a:pt x="31" y="1"/>
                  </a:moveTo>
                  <a:lnTo>
                    <a:pt x="31" y="1"/>
                  </a:lnTo>
                  <a:cubicBezTo>
                    <a:pt x="0" y="1460"/>
                    <a:pt x="61" y="2888"/>
                    <a:pt x="92" y="4317"/>
                  </a:cubicBezTo>
                  <a:cubicBezTo>
                    <a:pt x="122" y="5746"/>
                    <a:pt x="183" y="7174"/>
                    <a:pt x="274" y="8603"/>
                  </a:cubicBezTo>
                  <a:cubicBezTo>
                    <a:pt x="456" y="7174"/>
                    <a:pt x="517" y="5715"/>
                    <a:pt x="456" y="4287"/>
                  </a:cubicBezTo>
                  <a:cubicBezTo>
                    <a:pt x="426" y="2858"/>
                    <a:pt x="304" y="1429"/>
                    <a:pt x="31" y="31"/>
                  </a:cubicBezTo>
                  <a:lnTo>
                    <a:pt x="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6"/>
            <p:cNvSpPr/>
            <p:nvPr/>
          </p:nvSpPr>
          <p:spPr>
            <a:xfrm>
              <a:off x="7514632" y="2424705"/>
              <a:ext cx="10097" cy="110903"/>
            </a:xfrm>
            <a:custGeom>
              <a:avLst/>
              <a:gdLst/>
              <a:ahLst/>
              <a:cxnLst/>
              <a:rect l="l" t="t" r="r" b="b"/>
              <a:pathLst>
                <a:path w="761" h="8359" extrusionOk="0">
                  <a:moveTo>
                    <a:pt x="730" y="0"/>
                  </a:moveTo>
                  <a:cubicBezTo>
                    <a:pt x="304" y="1337"/>
                    <a:pt x="91" y="2736"/>
                    <a:pt x="31" y="4164"/>
                  </a:cubicBezTo>
                  <a:cubicBezTo>
                    <a:pt x="0" y="5562"/>
                    <a:pt x="122" y="7021"/>
                    <a:pt x="547" y="8359"/>
                  </a:cubicBezTo>
                  <a:cubicBezTo>
                    <a:pt x="395" y="6961"/>
                    <a:pt x="365" y="5562"/>
                    <a:pt x="426" y="4164"/>
                  </a:cubicBezTo>
                  <a:cubicBezTo>
                    <a:pt x="456" y="2766"/>
                    <a:pt x="608" y="1398"/>
                    <a:pt x="7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02"/>
        <p:cNvGrpSpPr/>
        <p:nvPr/>
      </p:nvGrpSpPr>
      <p:grpSpPr>
        <a:xfrm>
          <a:off x="0" y="0"/>
          <a:ext cx="0" cy="0"/>
          <a:chOff x="0" y="0"/>
          <a:chExt cx="0" cy="0"/>
        </a:xfrm>
      </p:grpSpPr>
      <p:sp>
        <p:nvSpPr>
          <p:cNvPr id="903" name="Google Shape;903;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vi-VN" sz="3200" dirty="0">
                <a:solidFill>
                  <a:schemeClr val="lt1"/>
                </a:solidFill>
                <a:latin typeface="Archivo Medium"/>
                <a:ea typeface="Archivo Medium"/>
                <a:cs typeface="Archivo Medium"/>
                <a:sym typeface="Archivo Medium"/>
              </a:rPr>
              <a:t>DIVIDE THE DATA SET</a:t>
            </a:r>
          </a:p>
        </p:txBody>
      </p:sp>
      <p:sp>
        <p:nvSpPr>
          <p:cNvPr id="904" name="Google Shape;904;p47"/>
          <p:cNvSpPr txBox="1">
            <a:spLocks noGrp="1"/>
          </p:cNvSpPr>
          <p:nvPr>
            <p:ph type="title" idx="2"/>
          </p:nvPr>
        </p:nvSpPr>
        <p:spPr>
          <a:xfrm>
            <a:off x="1154244" y="3066315"/>
            <a:ext cx="3750225"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2000" dirty="0"/>
              <a:t>churn-bigml-80.csv</a:t>
            </a:r>
          </a:p>
        </p:txBody>
      </p:sp>
      <p:sp>
        <p:nvSpPr>
          <p:cNvPr id="906" name="Google Shape;906;p47"/>
          <p:cNvSpPr txBox="1">
            <a:spLocks noGrp="1"/>
          </p:cNvSpPr>
          <p:nvPr>
            <p:ph type="title" idx="3"/>
          </p:nvPr>
        </p:nvSpPr>
        <p:spPr>
          <a:xfrm>
            <a:off x="4270975" y="3051789"/>
            <a:ext cx="3901725"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2000" dirty="0"/>
              <a:t>churn-bigml-20.csv</a:t>
            </a:r>
          </a:p>
        </p:txBody>
      </p:sp>
      <p:sp>
        <p:nvSpPr>
          <p:cNvPr id="908" name="Google Shape;908;p47"/>
          <p:cNvSpPr txBox="1">
            <a:spLocks noGrp="1"/>
          </p:cNvSpPr>
          <p:nvPr>
            <p:ph type="subTitle" idx="5"/>
          </p:nvPr>
        </p:nvSpPr>
        <p:spPr>
          <a:xfrm>
            <a:off x="1415700" y="3541547"/>
            <a:ext cx="3116731" cy="830886"/>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sz="1600" dirty="0"/>
              <a:t>Used as training set, applying machine learning model</a:t>
            </a:r>
            <a:endParaRPr sz="1600" dirty="0"/>
          </a:p>
        </p:txBody>
      </p:sp>
      <p:sp>
        <p:nvSpPr>
          <p:cNvPr id="909" name="Google Shape;909;p47"/>
          <p:cNvSpPr txBox="1">
            <a:spLocks noGrp="1"/>
          </p:cNvSpPr>
          <p:nvPr>
            <p:ph type="subTitle" idx="6"/>
          </p:nvPr>
        </p:nvSpPr>
        <p:spPr>
          <a:xfrm>
            <a:off x="4737606" y="3564605"/>
            <a:ext cx="3795987" cy="1226247"/>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sz="1600" dirty="0"/>
              <a:t>Intended for final testing and model performance evaluation.</a:t>
            </a:r>
            <a:endParaRPr sz="1600" dirty="0"/>
          </a:p>
        </p:txBody>
      </p:sp>
      <p:sp>
        <p:nvSpPr>
          <p:cNvPr id="910" name="Google Shape;910;p47"/>
          <p:cNvSpPr/>
          <p:nvPr/>
        </p:nvSpPr>
        <p:spPr>
          <a:xfrm>
            <a:off x="2292825" y="1661915"/>
            <a:ext cx="1258500" cy="12585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7"/>
          <p:cNvSpPr/>
          <p:nvPr/>
        </p:nvSpPr>
        <p:spPr>
          <a:xfrm>
            <a:off x="5592675" y="1661915"/>
            <a:ext cx="1258500" cy="12585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7"/>
          <p:cNvSpPr/>
          <p:nvPr/>
        </p:nvSpPr>
        <p:spPr>
          <a:xfrm>
            <a:off x="2292825" y="1661915"/>
            <a:ext cx="1258500" cy="1258500"/>
          </a:xfrm>
          <a:prstGeom prst="blockArc">
            <a:avLst>
              <a:gd name="adj1" fmla="val 16148122"/>
              <a:gd name="adj2" fmla="val 11770689"/>
              <a:gd name="adj3" fmla="val 28068"/>
            </a:avLst>
          </a:prstGeom>
          <a:solidFill>
            <a:srgbClr val="B887D8"/>
          </a:solidFill>
          <a:ln w="9525" cap="flat" cmpd="sng">
            <a:solidFill>
              <a:srgbClr val="B887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7"/>
          <p:cNvSpPr/>
          <p:nvPr/>
        </p:nvSpPr>
        <p:spPr>
          <a:xfrm>
            <a:off x="5592675" y="1661915"/>
            <a:ext cx="1258500" cy="1258500"/>
          </a:xfrm>
          <a:prstGeom prst="blockArc">
            <a:avLst>
              <a:gd name="adj1" fmla="val 16148122"/>
              <a:gd name="adj2" fmla="val 21315308"/>
              <a:gd name="adj3" fmla="val 32076"/>
            </a:avLst>
          </a:prstGeom>
          <a:solidFill>
            <a:srgbClr val="B887D8"/>
          </a:solidFill>
          <a:ln w="9525" cap="flat" cmpd="sng">
            <a:solidFill>
              <a:srgbClr val="B887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 name="Google Shape;914;p47"/>
          <p:cNvGrpSpPr/>
          <p:nvPr/>
        </p:nvGrpSpPr>
        <p:grpSpPr>
          <a:xfrm>
            <a:off x="7506500" y="1878740"/>
            <a:ext cx="655800" cy="598050"/>
            <a:chOff x="4303000" y="2097750"/>
            <a:chExt cx="655800" cy="598050"/>
          </a:xfrm>
        </p:grpSpPr>
        <p:sp>
          <p:nvSpPr>
            <p:cNvPr id="915" name="Google Shape;915;p47"/>
            <p:cNvSpPr/>
            <p:nvPr/>
          </p:nvSpPr>
          <p:spPr>
            <a:xfrm>
              <a:off x="4303000" y="2097750"/>
              <a:ext cx="655800" cy="598050"/>
            </a:xfrm>
            <a:custGeom>
              <a:avLst/>
              <a:gdLst/>
              <a:ahLst/>
              <a:cxnLst/>
              <a:rect l="l" t="t" r="r" b="b"/>
              <a:pathLst>
                <a:path w="26232" h="23922" extrusionOk="0">
                  <a:moveTo>
                    <a:pt x="13116" y="1"/>
                  </a:moveTo>
                  <a:cubicBezTo>
                    <a:pt x="10054" y="1"/>
                    <a:pt x="6991" y="1171"/>
                    <a:pt x="4651" y="3511"/>
                  </a:cubicBezTo>
                  <a:cubicBezTo>
                    <a:pt x="0" y="8192"/>
                    <a:pt x="0" y="15761"/>
                    <a:pt x="4651" y="20411"/>
                  </a:cubicBezTo>
                  <a:cubicBezTo>
                    <a:pt x="6991" y="22752"/>
                    <a:pt x="10054" y="23922"/>
                    <a:pt x="13116" y="23922"/>
                  </a:cubicBezTo>
                  <a:cubicBezTo>
                    <a:pt x="16178" y="23922"/>
                    <a:pt x="19241" y="22752"/>
                    <a:pt x="21581" y="20411"/>
                  </a:cubicBezTo>
                  <a:cubicBezTo>
                    <a:pt x="26232" y="15761"/>
                    <a:pt x="26232" y="8192"/>
                    <a:pt x="21581" y="3511"/>
                  </a:cubicBezTo>
                  <a:cubicBezTo>
                    <a:pt x="19241" y="1171"/>
                    <a:pt x="16178" y="1"/>
                    <a:pt x="131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7"/>
            <p:cNvSpPr/>
            <p:nvPr/>
          </p:nvSpPr>
          <p:spPr>
            <a:xfrm>
              <a:off x="4432925" y="2291900"/>
              <a:ext cx="97300" cy="173275"/>
            </a:xfrm>
            <a:custGeom>
              <a:avLst/>
              <a:gdLst/>
              <a:ahLst/>
              <a:cxnLst/>
              <a:rect l="l" t="t" r="r" b="b"/>
              <a:pathLst>
                <a:path w="3892" h="6931" extrusionOk="0">
                  <a:moveTo>
                    <a:pt x="1855" y="1"/>
                  </a:moveTo>
                  <a:cubicBezTo>
                    <a:pt x="1490" y="1"/>
                    <a:pt x="1186" y="62"/>
                    <a:pt x="943" y="183"/>
                  </a:cubicBezTo>
                  <a:cubicBezTo>
                    <a:pt x="700" y="274"/>
                    <a:pt x="518" y="426"/>
                    <a:pt x="366" y="639"/>
                  </a:cubicBezTo>
                  <a:cubicBezTo>
                    <a:pt x="183" y="852"/>
                    <a:pt x="92" y="1095"/>
                    <a:pt x="62" y="1308"/>
                  </a:cubicBezTo>
                  <a:cubicBezTo>
                    <a:pt x="31" y="1521"/>
                    <a:pt x="1" y="1824"/>
                    <a:pt x="1" y="2189"/>
                  </a:cubicBezTo>
                  <a:lnTo>
                    <a:pt x="1" y="2463"/>
                  </a:lnTo>
                  <a:lnTo>
                    <a:pt x="1521" y="2463"/>
                  </a:lnTo>
                  <a:lnTo>
                    <a:pt x="1521" y="1794"/>
                  </a:lnTo>
                  <a:cubicBezTo>
                    <a:pt x="1521" y="1490"/>
                    <a:pt x="1551" y="1308"/>
                    <a:pt x="1612" y="1217"/>
                  </a:cubicBezTo>
                  <a:cubicBezTo>
                    <a:pt x="1673" y="1095"/>
                    <a:pt x="1764" y="1065"/>
                    <a:pt x="1916" y="1065"/>
                  </a:cubicBezTo>
                  <a:cubicBezTo>
                    <a:pt x="2037" y="1065"/>
                    <a:pt x="2129" y="1095"/>
                    <a:pt x="2189" y="1186"/>
                  </a:cubicBezTo>
                  <a:cubicBezTo>
                    <a:pt x="2250" y="1277"/>
                    <a:pt x="2281" y="1429"/>
                    <a:pt x="2281" y="1612"/>
                  </a:cubicBezTo>
                  <a:cubicBezTo>
                    <a:pt x="2281" y="1855"/>
                    <a:pt x="2189" y="2189"/>
                    <a:pt x="1977" y="2615"/>
                  </a:cubicBezTo>
                  <a:cubicBezTo>
                    <a:pt x="1764" y="3040"/>
                    <a:pt x="1095" y="4165"/>
                    <a:pt x="1" y="5958"/>
                  </a:cubicBezTo>
                  <a:lnTo>
                    <a:pt x="1" y="6931"/>
                  </a:lnTo>
                  <a:lnTo>
                    <a:pt x="3740" y="6931"/>
                  </a:lnTo>
                  <a:lnTo>
                    <a:pt x="3740" y="5776"/>
                  </a:lnTo>
                  <a:lnTo>
                    <a:pt x="1885" y="5776"/>
                  </a:lnTo>
                  <a:cubicBezTo>
                    <a:pt x="2828" y="4378"/>
                    <a:pt x="3405" y="3435"/>
                    <a:pt x="3588" y="3010"/>
                  </a:cubicBezTo>
                  <a:cubicBezTo>
                    <a:pt x="3800" y="2584"/>
                    <a:pt x="3892" y="2159"/>
                    <a:pt x="3892" y="1764"/>
                  </a:cubicBezTo>
                  <a:cubicBezTo>
                    <a:pt x="3892" y="1277"/>
                    <a:pt x="3709" y="852"/>
                    <a:pt x="3375" y="517"/>
                  </a:cubicBezTo>
                  <a:cubicBezTo>
                    <a:pt x="3010" y="183"/>
                    <a:pt x="2524" y="1"/>
                    <a:pt x="18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7"/>
            <p:cNvSpPr/>
            <p:nvPr/>
          </p:nvSpPr>
          <p:spPr>
            <a:xfrm>
              <a:off x="4532475" y="2294950"/>
              <a:ext cx="104900" cy="170225"/>
            </a:xfrm>
            <a:custGeom>
              <a:avLst/>
              <a:gdLst/>
              <a:ahLst/>
              <a:cxnLst/>
              <a:rect l="l" t="t" r="r" b="b"/>
              <a:pathLst>
                <a:path w="4196" h="6809" extrusionOk="0">
                  <a:moveTo>
                    <a:pt x="2007" y="1550"/>
                  </a:moveTo>
                  <a:lnTo>
                    <a:pt x="2007" y="4468"/>
                  </a:lnTo>
                  <a:lnTo>
                    <a:pt x="1277" y="4468"/>
                  </a:lnTo>
                  <a:lnTo>
                    <a:pt x="2007" y="1550"/>
                  </a:lnTo>
                  <a:close/>
                  <a:moveTo>
                    <a:pt x="1460" y="0"/>
                  </a:moveTo>
                  <a:lnTo>
                    <a:pt x="1" y="4468"/>
                  </a:lnTo>
                  <a:lnTo>
                    <a:pt x="1" y="5623"/>
                  </a:lnTo>
                  <a:lnTo>
                    <a:pt x="2007" y="5623"/>
                  </a:lnTo>
                  <a:lnTo>
                    <a:pt x="2007" y="6809"/>
                  </a:lnTo>
                  <a:lnTo>
                    <a:pt x="3709" y="6809"/>
                  </a:lnTo>
                  <a:lnTo>
                    <a:pt x="3709" y="5623"/>
                  </a:lnTo>
                  <a:lnTo>
                    <a:pt x="4195" y="5623"/>
                  </a:lnTo>
                  <a:lnTo>
                    <a:pt x="4195" y="4468"/>
                  </a:lnTo>
                  <a:lnTo>
                    <a:pt x="3709" y="4468"/>
                  </a:lnTo>
                  <a:lnTo>
                    <a:pt x="37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7"/>
            <p:cNvSpPr/>
            <p:nvPr/>
          </p:nvSpPr>
          <p:spPr>
            <a:xfrm>
              <a:off x="4639625" y="2291900"/>
              <a:ext cx="82850" cy="177075"/>
            </a:xfrm>
            <a:custGeom>
              <a:avLst/>
              <a:gdLst/>
              <a:ahLst/>
              <a:cxnLst/>
              <a:rect l="l" t="t" r="r" b="b"/>
              <a:pathLst>
                <a:path w="3314" h="7083" extrusionOk="0">
                  <a:moveTo>
                    <a:pt x="2037" y="1"/>
                  </a:moveTo>
                  <a:lnTo>
                    <a:pt x="0" y="7083"/>
                  </a:lnTo>
                  <a:lnTo>
                    <a:pt x="1307" y="7083"/>
                  </a:lnTo>
                  <a:lnTo>
                    <a:pt x="33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7"/>
            <p:cNvSpPr/>
            <p:nvPr/>
          </p:nvSpPr>
          <p:spPr>
            <a:xfrm>
              <a:off x="4724725" y="2294950"/>
              <a:ext cx="81350" cy="170225"/>
            </a:xfrm>
            <a:custGeom>
              <a:avLst/>
              <a:gdLst/>
              <a:ahLst/>
              <a:cxnLst/>
              <a:rect l="l" t="t" r="r" b="b"/>
              <a:pathLst>
                <a:path w="3254" h="6809" extrusionOk="0">
                  <a:moveTo>
                    <a:pt x="1" y="0"/>
                  </a:moveTo>
                  <a:lnTo>
                    <a:pt x="1" y="1247"/>
                  </a:lnTo>
                  <a:lnTo>
                    <a:pt x="1673" y="1247"/>
                  </a:lnTo>
                  <a:lnTo>
                    <a:pt x="487" y="6809"/>
                  </a:lnTo>
                  <a:lnTo>
                    <a:pt x="2159" y="6809"/>
                  </a:lnTo>
                  <a:lnTo>
                    <a:pt x="3253" y="1490"/>
                  </a:lnTo>
                  <a:lnTo>
                    <a:pt x="3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 name="Google Shape;920;p47"/>
          <p:cNvGrpSpPr/>
          <p:nvPr/>
        </p:nvGrpSpPr>
        <p:grpSpPr>
          <a:xfrm>
            <a:off x="1005325" y="3220428"/>
            <a:ext cx="410375" cy="409625"/>
            <a:chOff x="4063775" y="2833450"/>
            <a:chExt cx="410375" cy="409625"/>
          </a:xfrm>
        </p:grpSpPr>
        <p:sp>
          <p:nvSpPr>
            <p:cNvPr id="921" name="Google Shape;921;p47"/>
            <p:cNvSpPr/>
            <p:nvPr/>
          </p:nvSpPr>
          <p:spPr>
            <a:xfrm>
              <a:off x="4063775" y="2833450"/>
              <a:ext cx="410375" cy="409625"/>
            </a:xfrm>
            <a:custGeom>
              <a:avLst/>
              <a:gdLst/>
              <a:ahLst/>
              <a:cxnLst/>
              <a:rect l="l" t="t" r="r" b="b"/>
              <a:pathLst>
                <a:path w="16415" h="16385" extrusionOk="0">
                  <a:moveTo>
                    <a:pt x="8208" y="1"/>
                  </a:moveTo>
                  <a:cubicBezTo>
                    <a:pt x="3679" y="1"/>
                    <a:pt x="1" y="3679"/>
                    <a:pt x="1" y="8208"/>
                  </a:cubicBezTo>
                  <a:cubicBezTo>
                    <a:pt x="1" y="12737"/>
                    <a:pt x="3679" y="16384"/>
                    <a:pt x="8208" y="16384"/>
                  </a:cubicBezTo>
                  <a:cubicBezTo>
                    <a:pt x="12737" y="16384"/>
                    <a:pt x="16415" y="12737"/>
                    <a:pt x="16415" y="8208"/>
                  </a:cubicBezTo>
                  <a:cubicBezTo>
                    <a:pt x="16415" y="3679"/>
                    <a:pt x="12737" y="1"/>
                    <a:pt x="8208" y="1"/>
                  </a:cubicBezTo>
                  <a:close/>
                </a:path>
              </a:pathLst>
            </a:custGeom>
            <a:solidFill>
              <a:schemeClr val="accent5"/>
            </a:solidFill>
            <a:ln w="38000" cap="rnd"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7"/>
            <p:cNvSpPr/>
            <p:nvPr/>
          </p:nvSpPr>
          <p:spPr>
            <a:xfrm>
              <a:off x="4268950" y="2891200"/>
              <a:ext cx="91975" cy="148975"/>
            </a:xfrm>
            <a:custGeom>
              <a:avLst/>
              <a:gdLst/>
              <a:ahLst/>
              <a:cxnLst/>
              <a:rect l="l" t="t" r="r" b="b"/>
              <a:pathLst>
                <a:path w="3679" h="5959" fill="none" extrusionOk="0">
                  <a:moveTo>
                    <a:pt x="1" y="1"/>
                  </a:moveTo>
                  <a:lnTo>
                    <a:pt x="1" y="5898"/>
                  </a:lnTo>
                  <a:lnTo>
                    <a:pt x="3679" y="5959"/>
                  </a:lnTo>
                </a:path>
              </a:pathLst>
            </a:custGeom>
            <a:solidFill>
              <a:schemeClr val="lt1"/>
            </a:solidFill>
            <a:ln w="19000"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7"/>
            <p:cNvSpPr/>
            <p:nvPr/>
          </p:nvSpPr>
          <p:spPr>
            <a:xfrm>
              <a:off x="4143575" y="3038625"/>
              <a:ext cx="125400" cy="118575"/>
            </a:xfrm>
            <a:custGeom>
              <a:avLst/>
              <a:gdLst/>
              <a:ahLst/>
              <a:cxnLst/>
              <a:rect l="l" t="t" r="r" b="b"/>
              <a:pathLst>
                <a:path w="5016" h="4743" fill="none" extrusionOk="0">
                  <a:moveTo>
                    <a:pt x="5016" y="1"/>
                  </a:moveTo>
                  <a:lnTo>
                    <a:pt x="0" y="4742"/>
                  </a:ln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7"/>
            <p:cNvSpPr/>
            <p:nvPr/>
          </p:nvSpPr>
          <p:spPr>
            <a:xfrm>
              <a:off x="4251475" y="3021150"/>
              <a:ext cx="34975" cy="34975"/>
            </a:xfrm>
            <a:custGeom>
              <a:avLst/>
              <a:gdLst/>
              <a:ahLst/>
              <a:cxnLst/>
              <a:rect l="l" t="t" r="r" b="b"/>
              <a:pathLst>
                <a:path w="1399" h="1399" extrusionOk="0">
                  <a:moveTo>
                    <a:pt x="700" y="1"/>
                  </a:moveTo>
                  <a:cubicBezTo>
                    <a:pt x="305" y="1"/>
                    <a:pt x="1" y="305"/>
                    <a:pt x="1" y="700"/>
                  </a:cubicBezTo>
                  <a:cubicBezTo>
                    <a:pt x="1" y="1064"/>
                    <a:pt x="305" y="1399"/>
                    <a:pt x="700" y="1399"/>
                  </a:cubicBezTo>
                  <a:cubicBezTo>
                    <a:pt x="1064" y="1399"/>
                    <a:pt x="1399" y="1064"/>
                    <a:pt x="1399" y="700"/>
                  </a:cubicBezTo>
                  <a:cubicBezTo>
                    <a:pt x="1399" y="305"/>
                    <a:pt x="1064" y="1"/>
                    <a:pt x="700" y="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34"/>
        <p:cNvGrpSpPr/>
        <p:nvPr/>
      </p:nvGrpSpPr>
      <p:grpSpPr>
        <a:xfrm>
          <a:off x="0" y="0"/>
          <a:ext cx="0" cy="0"/>
          <a:chOff x="0" y="0"/>
          <a:chExt cx="0" cy="0"/>
        </a:xfrm>
      </p:grpSpPr>
      <p:sp>
        <p:nvSpPr>
          <p:cNvPr id="835" name="Google Shape;835;p45"/>
          <p:cNvSpPr txBox="1">
            <a:spLocks noGrp="1"/>
          </p:cNvSpPr>
          <p:nvPr>
            <p:ph type="title"/>
          </p:nvPr>
        </p:nvSpPr>
        <p:spPr>
          <a:xfrm>
            <a:off x="673002" y="46525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vi-VN" sz="3200" dirty="0">
                <a:solidFill>
                  <a:schemeClr val="lt1"/>
                </a:solidFill>
                <a:latin typeface="Archivo Medium"/>
                <a:ea typeface="Archivo Medium"/>
                <a:cs typeface="Archivo Medium"/>
                <a:sym typeface="Archivo Medium"/>
              </a:rPr>
              <a:t>HANDLE DATA IMBALANCE</a:t>
            </a:r>
          </a:p>
        </p:txBody>
      </p:sp>
      <p:sp>
        <p:nvSpPr>
          <p:cNvPr id="836" name="Google Shape;836;p45"/>
          <p:cNvSpPr txBox="1">
            <a:spLocks noGrp="1"/>
          </p:cNvSpPr>
          <p:nvPr>
            <p:ph type="subTitle" idx="1"/>
          </p:nvPr>
        </p:nvSpPr>
        <p:spPr>
          <a:xfrm>
            <a:off x="1228510" y="1891394"/>
            <a:ext cx="270341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t>Truncate the majority samples that do not churn</a:t>
            </a:r>
            <a:endParaRPr sz="1600" dirty="0"/>
          </a:p>
        </p:txBody>
      </p:sp>
      <p:sp>
        <p:nvSpPr>
          <p:cNvPr id="837" name="Google Shape;837;p45"/>
          <p:cNvSpPr txBox="1">
            <a:spLocks noGrp="1"/>
          </p:cNvSpPr>
          <p:nvPr>
            <p:ph type="subTitle" idx="2"/>
          </p:nvPr>
        </p:nvSpPr>
        <p:spPr>
          <a:xfrm>
            <a:off x="5673592" y="1891394"/>
            <a:ext cx="270341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1600" dirty="0" err="1"/>
              <a:t>Increase</a:t>
            </a:r>
            <a:r>
              <a:rPr lang="vi-VN" sz="1600" dirty="0"/>
              <a:t> </a:t>
            </a:r>
            <a:r>
              <a:rPr lang="vi-VN" sz="1600" dirty="0" err="1"/>
              <a:t>churn</a:t>
            </a:r>
            <a:r>
              <a:rPr lang="vi-VN" sz="1600" dirty="0"/>
              <a:t> </a:t>
            </a:r>
            <a:r>
              <a:rPr lang="vi-VN" sz="1600" dirty="0" err="1"/>
              <a:t>samples</a:t>
            </a:r>
            <a:endParaRPr sz="1600" dirty="0"/>
          </a:p>
        </p:txBody>
      </p:sp>
      <p:sp>
        <p:nvSpPr>
          <p:cNvPr id="838" name="Google Shape;838;p45"/>
          <p:cNvSpPr txBox="1">
            <a:spLocks noGrp="1"/>
          </p:cNvSpPr>
          <p:nvPr>
            <p:ph type="subTitle" idx="3"/>
          </p:nvPr>
        </p:nvSpPr>
        <p:spPr>
          <a:xfrm>
            <a:off x="1228510" y="2906674"/>
            <a:ext cx="294593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1600" dirty="0" err="1"/>
              <a:t>Choose</a:t>
            </a:r>
            <a:r>
              <a:rPr lang="vi-VN" sz="1600" dirty="0"/>
              <a:t> </a:t>
            </a:r>
            <a:r>
              <a:rPr lang="vi-VN" sz="1600" dirty="0" err="1"/>
              <a:t>coefficient</a:t>
            </a:r>
            <a:r>
              <a:rPr lang="vi-VN" sz="1600" dirty="0"/>
              <a:t> </a:t>
            </a:r>
            <a:r>
              <a:rPr lang="vi-VN" sz="1600" dirty="0" err="1"/>
              <a:t>Sampling_strategy</a:t>
            </a:r>
            <a:r>
              <a:rPr lang="vi-VN" sz="1600" dirty="0"/>
              <a:t> = 1</a:t>
            </a:r>
          </a:p>
        </p:txBody>
      </p:sp>
      <p:sp>
        <p:nvSpPr>
          <p:cNvPr id="839" name="Google Shape;839;p45"/>
          <p:cNvSpPr txBox="1">
            <a:spLocks noGrp="1"/>
          </p:cNvSpPr>
          <p:nvPr>
            <p:ph type="subTitle" idx="4"/>
          </p:nvPr>
        </p:nvSpPr>
        <p:spPr>
          <a:xfrm>
            <a:off x="5759822" y="2906674"/>
            <a:ext cx="261718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1600" dirty="0" err="1"/>
              <a:t>Choose</a:t>
            </a:r>
            <a:r>
              <a:rPr lang="vi-VN" sz="1600" dirty="0"/>
              <a:t> </a:t>
            </a:r>
            <a:r>
              <a:rPr lang="vi-VN" sz="1600" dirty="0" err="1"/>
              <a:t>coefficient</a:t>
            </a:r>
            <a:r>
              <a:rPr lang="vi-VN" sz="1600" dirty="0"/>
              <a:t> </a:t>
            </a:r>
            <a:r>
              <a:rPr lang="vi-VN" sz="1600" dirty="0" err="1"/>
              <a:t>Sampling_strategy</a:t>
            </a:r>
            <a:r>
              <a:rPr lang="vi-VN" sz="1600" dirty="0"/>
              <a:t> = 0.5</a:t>
            </a:r>
          </a:p>
        </p:txBody>
      </p:sp>
      <p:sp>
        <p:nvSpPr>
          <p:cNvPr id="848" name="Google Shape;848;p45"/>
          <p:cNvSpPr/>
          <p:nvPr/>
        </p:nvSpPr>
        <p:spPr>
          <a:xfrm>
            <a:off x="753599" y="2034224"/>
            <a:ext cx="316432" cy="315517"/>
          </a:xfrm>
          <a:custGeom>
            <a:avLst/>
            <a:gdLst/>
            <a:ahLst/>
            <a:cxnLst/>
            <a:rect l="l" t="t" r="r" b="b"/>
            <a:pathLst>
              <a:path w="8987" h="8961" extrusionOk="0">
                <a:moveTo>
                  <a:pt x="1373" y="264"/>
                </a:moveTo>
                <a:cubicBezTo>
                  <a:pt x="1473" y="264"/>
                  <a:pt x="1556" y="345"/>
                  <a:pt x="1556" y="447"/>
                </a:cubicBezTo>
                <a:lnTo>
                  <a:pt x="1556" y="608"/>
                </a:lnTo>
                <a:cubicBezTo>
                  <a:pt x="1460" y="561"/>
                  <a:pt x="1355" y="537"/>
                  <a:pt x="1249" y="537"/>
                </a:cubicBezTo>
                <a:cubicBezTo>
                  <a:pt x="1175" y="537"/>
                  <a:pt x="1100" y="548"/>
                  <a:pt x="1027" y="572"/>
                </a:cubicBezTo>
                <a:lnTo>
                  <a:pt x="745" y="665"/>
                </a:lnTo>
                <a:lnTo>
                  <a:pt x="745" y="447"/>
                </a:lnTo>
                <a:cubicBezTo>
                  <a:pt x="745" y="345"/>
                  <a:pt x="828" y="264"/>
                  <a:pt x="928" y="264"/>
                </a:cubicBezTo>
                <a:close/>
                <a:moveTo>
                  <a:pt x="8059" y="263"/>
                </a:moveTo>
                <a:cubicBezTo>
                  <a:pt x="8160" y="263"/>
                  <a:pt x="8242" y="345"/>
                  <a:pt x="8242" y="447"/>
                </a:cubicBezTo>
                <a:lnTo>
                  <a:pt x="8242" y="608"/>
                </a:lnTo>
                <a:cubicBezTo>
                  <a:pt x="8145" y="561"/>
                  <a:pt x="8041" y="537"/>
                  <a:pt x="7935" y="537"/>
                </a:cubicBezTo>
                <a:cubicBezTo>
                  <a:pt x="7861" y="537"/>
                  <a:pt x="7786" y="548"/>
                  <a:pt x="7714" y="572"/>
                </a:cubicBezTo>
                <a:lnTo>
                  <a:pt x="7431" y="665"/>
                </a:lnTo>
                <a:lnTo>
                  <a:pt x="7431" y="447"/>
                </a:lnTo>
                <a:cubicBezTo>
                  <a:pt x="7431" y="345"/>
                  <a:pt x="7514" y="263"/>
                  <a:pt x="7614" y="263"/>
                </a:cubicBezTo>
                <a:close/>
                <a:moveTo>
                  <a:pt x="1247" y="799"/>
                </a:moveTo>
                <a:cubicBezTo>
                  <a:pt x="1333" y="799"/>
                  <a:pt x="1419" y="825"/>
                  <a:pt x="1493" y="874"/>
                </a:cubicBezTo>
                <a:lnTo>
                  <a:pt x="1556" y="917"/>
                </a:lnTo>
                <a:lnTo>
                  <a:pt x="1556" y="1102"/>
                </a:lnTo>
                <a:cubicBezTo>
                  <a:pt x="1556" y="1325"/>
                  <a:pt x="1374" y="1507"/>
                  <a:pt x="1150" y="1507"/>
                </a:cubicBezTo>
                <a:cubicBezTo>
                  <a:pt x="927" y="1507"/>
                  <a:pt x="745" y="1325"/>
                  <a:pt x="745" y="1102"/>
                </a:cubicBezTo>
                <a:lnTo>
                  <a:pt x="745" y="942"/>
                </a:lnTo>
                <a:lnTo>
                  <a:pt x="1110" y="821"/>
                </a:lnTo>
                <a:cubicBezTo>
                  <a:pt x="1155" y="807"/>
                  <a:pt x="1201" y="799"/>
                  <a:pt x="1247" y="799"/>
                </a:cubicBezTo>
                <a:close/>
                <a:moveTo>
                  <a:pt x="7934" y="799"/>
                </a:moveTo>
                <a:cubicBezTo>
                  <a:pt x="8021" y="799"/>
                  <a:pt x="8105" y="825"/>
                  <a:pt x="8179" y="874"/>
                </a:cubicBezTo>
                <a:lnTo>
                  <a:pt x="8242" y="917"/>
                </a:lnTo>
                <a:lnTo>
                  <a:pt x="8242" y="1102"/>
                </a:lnTo>
                <a:cubicBezTo>
                  <a:pt x="8242" y="1325"/>
                  <a:pt x="8060" y="1508"/>
                  <a:pt x="7837" y="1508"/>
                </a:cubicBezTo>
                <a:cubicBezTo>
                  <a:pt x="7613" y="1508"/>
                  <a:pt x="7431" y="1325"/>
                  <a:pt x="7431" y="1102"/>
                </a:cubicBezTo>
                <a:lnTo>
                  <a:pt x="7431" y="942"/>
                </a:lnTo>
                <a:lnTo>
                  <a:pt x="7795" y="821"/>
                </a:lnTo>
                <a:cubicBezTo>
                  <a:pt x="7841" y="807"/>
                  <a:pt x="7888" y="799"/>
                  <a:pt x="7934" y="799"/>
                </a:cubicBezTo>
                <a:close/>
                <a:moveTo>
                  <a:pt x="5520" y="1"/>
                </a:moveTo>
                <a:cubicBezTo>
                  <a:pt x="5487" y="1"/>
                  <a:pt x="5453" y="14"/>
                  <a:pt x="5428" y="39"/>
                </a:cubicBezTo>
                <a:cubicBezTo>
                  <a:pt x="5376" y="91"/>
                  <a:pt x="5376" y="174"/>
                  <a:pt x="5428" y="224"/>
                </a:cubicBezTo>
                <a:lnTo>
                  <a:pt x="5619" y="417"/>
                </a:lnTo>
                <a:cubicBezTo>
                  <a:pt x="4945" y="430"/>
                  <a:pt x="4401" y="983"/>
                  <a:pt x="4401" y="1660"/>
                </a:cubicBezTo>
                <a:cubicBezTo>
                  <a:pt x="4401" y="1732"/>
                  <a:pt x="4460" y="1791"/>
                  <a:pt x="4532" y="1791"/>
                </a:cubicBezTo>
                <a:cubicBezTo>
                  <a:pt x="4605" y="1791"/>
                  <a:pt x="4664" y="1732"/>
                  <a:pt x="4664" y="1660"/>
                </a:cubicBezTo>
                <a:cubicBezTo>
                  <a:pt x="4664" y="1128"/>
                  <a:pt x="5089" y="693"/>
                  <a:pt x="5618" y="680"/>
                </a:cubicBezTo>
                <a:lnTo>
                  <a:pt x="5618" y="680"/>
                </a:lnTo>
                <a:lnTo>
                  <a:pt x="5428" y="870"/>
                </a:lnTo>
                <a:cubicBezTo>
                  <a:pt x="5377" y="921"/>
                  <a:pt x="5377" y="1004"/>
                  <a:pt x="5428" y="1055"/>
                </a:cubicBezTo>
                <a:cubicBezTo>
                  <a:pt x="5453" y="1081"/>
                  <a:pt x="5487" y="1094"/>
                  <a:pt x="5521" y="1094"/>
                </a:cubicBezTo>
                <a:cubicBezTo>
                  <a:pt x="5554" y="1094"/>
                  <a:pt x="5588" y="1081"/>
                  <a:pt x="5613" y="1055"/>
                </a:cubicBezTo>
                <a:lnTo>
                  <a:pt x="6028" y="640"/>
                </a:lnTo>
                <a:cubicBezTo>
                  <a:pt x="6052" y="617"/>
                  <a:pt x="6067" y="583"/>
                  <a:pt x="6067" y="547"/>
                </a:cubicBezTo>
                <a:cubicBezTo>
                  <a:pt x="6067" y="511"/>
                  <a:pt x="6052" y="478"/>
                  <a:pt x="6028" y="454"/>
                </a:cubicBezTo>
                <a:lnTo>
                  <a:pt x="5613" y="39"/>
                </a:lnTo>
                <a:cubicBezTo>
                  <a:pt x="5587" y="14"/>
                  <a:pt x="5554" y="1"/>
                  <a:pt x="5520" y="1"/>
                </a:cubicBezTo>
                <a:close/>
                <a:moveTo>
                  <a:pt x="1467" y="1690"/>
                </a:moveTo>
                <a:cubicBezTo>
                  <a:pt x="1580" y="1733"/>
                  <a:pt x="1683" y="1800"/>
                  <a:pt x="1769" y="1886"/>
                </a:cubicBezTo>
                <a:cubicBezTo>
                  <a:pt x="1934" y="2051"/>
                  <a:pt x="2025" y="2271"/>
                  <a:pt x="2025" y="2504"/>
                </a:cubicBezTo>
                <a:cubicBezTo>
                  <a:pt x="2025" y="2558"/>
                  <a:pt x="2004" y="2609"/>
                  <a:pt x="1967" y="2646"/>
                </a:cubicBezTo>
                <a:cubicBezTo>
                  <a:pt x="1929" y="2684"/>
                  <a:pt x="1878" y="2705"/>
                  <a:pt x="1825" y="2705"/>
                </a:cubicBezTo>
                <a:lnTo>
                  <a:pt x="477" y="2705"/>
                </a:lnTo>
                <a:cubicBezTo>
                  <a:pt x="366" y="2705"/>
                  <a:pt x="276" y="2615"/>
                  <a:pt x="276" y="2504"/>
                </a:cubicBezTo>
                <a:cubicBezTo>
                  <a:pt x="276" y="2271"/>
                  <a:pt x="367" y="2051"/>
                  <a:pt x="533" y="1886"/>
                </a:cubicBezTo>
                <a:lnTo>
                  <a:pt x="532" y="1886"/>
                </a:lnTo>
                <a:cubicBezTo>
                  <a:pt x="617" y="1800"/>
                  <a:pt x="721" y="1733"/>
                  <a:pt x="834" y="1690"/>
                </a:cubicBezTo>
                <a:cubicBezTo>
                  <a:pt x="928" y="1740"/>
                  <a:pt x="1036" y="1769"/>
                  <a:pt x="1150" y="1769"/>
                </a:cubicBezTo>
                <a:cubicBezTo>
                  <a:pt x="1265" y="1769"/>
                  <a:pt x="1373" y="1740"/>
                  <a:pt x="1467" y="1690"/>
                </a:cubicBezTo>
                <a:close/>
                <a:moveTo>
                  <a:pt x="928" y="1"/>
                </a:moveTo>
                <a:cubicBezTo>
                  <a:pt x="683" y="1"/>
                  <a:pt x="483" y="201"/>
                  <a:pt x="483" y="447"/>
                </a:cubicBezTo>
                <a:lnTo>
                  <a:pt x="483" y="1102"/>
                </a:lnTo>
                <a:cubicBezTo>
                  <a:pt x="483" y="1251"/>
                  <a:pt x="532" y="1390"/>
                  <a:pt x="615" y="1501"/>
                </a:cubicBezTo>
                <a:cubicBezTo>
                  <a:pt x="517" y="1554"/>
                  <a:pt x="426" y="1621"/>
                  <a:pt x="346" y="1700"/>
                </a:cubicBezTo>
                <a:cubicBezTo>
                  <a:pt x="132" y="1915"/>
                  <a:pt x="13" y="2201"/>
                  <a:pt x="13" y="2504"/>
                </a:cubicBezTo>
                <a:cubicBezTo>
                  <a:pt x="13" y="2760"/>
                  <a:pt x="221" y="2968"/>
                  <a:pt x="477" y="2968"/>
                </a:cubicBezTo>
                <a:lnTo>
                  <a:pt x="1825" y="2968"/>
                </a:lnTo>
                <a:cubicBezTo>
                  <a:pt x="1948" y="2968"/>
                  <a:pt x="2064" y="2919"/>
                  <a:pt x="2152" y="2832"/>
                </a:cubicBezTo>
                <a:cubicBezTo>
                  <a:pt x="2239" y="2744"/>
                  <a:pt x="2288" y="2628"/>
                  <a:pt x="2288" y="2504"/>
                </a:cubicBezTo>
                <a:cubicBezTo>
                  <a:pt x="2288" y="2201"/>
                  <a:pt x="2169" y="1915"/>
                  <a:pt x="1954" y="1700"/>
                </a:cubicBezTo>
                <a:cubicBezTo>
                  <a:pt x="1875" y="1621"/>
                  <a:pt x="1784" y="1554"/>
                  <a:pt x="1685" y="1501"/>
                </a:cubicBezTo>
                <a:cubicBezTo>
                  <a:pt x="1769" y="1390"/>
                  <a:pt x="1819" y="1251"/>
                  <a:pt x="1819" y="1102"/>
                </a:cubicBezTo>
                <a:lnTo>
                  <a:pt x="1819" y="447"/>
                </a:lnTo>
                <a:cubicBezTo>
                  <a:pt x="1819" y="201"/>
                  <a:pt x="1618" y="1"/>
                  <a:pt x="1373" y="1"/>
                </a:cubicBezTo>
                <a:close/>
                <a:moveTo>
                  <a:pt x="7614" y="1"/>
                </a:moveTo>
                <a:cubicBezTo>
                  <a:pt x="7369" y="1"/>
                  <a:pt x="7168" y="201"/>
                  <a:pt x="7168" y="447"/>
                </a:cubicBezTo>
                <a:lnTo>
                  <a:pt x="7168" y="1102"/>
                </a:lnTo>
                <a:cubicBezTo>
                  <a:pt x="7168" y="1469"/>
                  <a:pt x="7468" y="1769"/>
                  <a:pt x="7837" y="1769"/>
                </a:cubicBezTo>
                <a:cubicBezTo>
                  <a:pt x="7952" y="1769"/>
                  <a:pt x="8059" y="1740"/>
                  <a:pt x="8153" y="1690"/>
                </a:cubicBezTo>
                <a:cubicBezTo>
                  <a:pt x="8266" y="1733"/>
                  <a:pt x="8370" y="1800"/>
                  <a:pt x="8456" y="1886"/>
                </a:cubicBezTo>
                <a:cubicBezTo>
                  <a:pt x="8620" y="2051"/>
                  <a:pt x="8711" y="2271"/>
                  <a:pt x="8711" y="2504"/>
                </a:cubicBezTo>
                <a:cubicBezTo>
                  <a:pt x="8711" y="2558"/>
                  <a:pt x="8691" y="2609"/>
                  <a:pt x="8652" y="2646"/>
                </a:cubicBezTo>
                <a:cubicBezTo>
                  <a:pt x="8615" y="2684"/>
                  <a:pt x="8564" y="2705"/>
                  <a:pt x="8510" y="2705"/>
                </a:cubicBezTo>
                <a:lnTo>
                  <a:pt x="7162" y="2705"/>
                </a:lnTo>
                <a:cubicBezTo>
                  <a:pt x="7052" y="2705"/>
                  <a:pt x="6962" y="2615"/>
                  <a:pt x="6962" y="2504"/>
                </a:cubicBezTo>
                <a:cubicBezTo>
                  <a:pt x="6962" y="2307"/>
                  <a:pt x="7026" y="2120"/>
                  <a:pt x="7149" y="1965"/>
                </a:cubicBezTo>
                <a:cubicBezTo>
                  <a:pt x="7193" y="1908"/>
                  <a:pt x="7184" y="1825"/>
                  <a:pt x="7127" y="1780"/>
                </a:cubicBezTo>
                <a:cubicBezTo>
                  <a:pt x="7103" y="1761"/>
                  <a:pt x="7075" y="1752"/>
                  <a:pt x="7046" y="1752"/>
                </a:cubicBezTo>
                <a:cubicBezTo>
                  <a:pt x="7007" y="1752"/>
                  <a:pt x="6968" y="1769"/>
                  <a:pt x="6943" y="1803"/>
                </a:cubicBezTo>
                <a:cubicBezTo>
                  <a:pt x="6783" y="2004"/>
                  <a:pt x="6699" y="2248"/>
                  <a:pt x="6699" y="2504"/>
                </a:cubicBezTo>
                <a:cubicBezTo>
                  <a:pt x="6699" y="2762"/>
                  <a:pt x="6907" y="2968"/>
                  <a:pt x="7162" y="2968"/>
                </a:cubicBezTo>
                <a:lnTo>
                  <a:pt x="8510" y="2968"/>
                </a:lnTo>
                <a:cubicBezTo>
                  <a:pt x="8635" y="2968"/>
                  <a:pt x="8751" y="2919"/>
                  <a:pt x="8839" y="2832"/>
                </a:cubicBezTo>
                <a:cubicBezTo>
                  <a:pt x="8925" y="2744"/>
                  <a:pt x="8974" y="2628"/>
                  <a:pt x="8974" y="2504"/>
                </a:cubicBezTo>
                <a:cubicBezTo>
                  <a:pt x="8974" y="2201"/>
                  <a:pt x="8855" y="1915"/>
                  <a:pt x="8641" y="1700"/>
                </a:cubicBezTo>
                <a:cubicBezTo>
                  <a:pt x="8561" y="1621"/>
                  <a:pt x="8470" y="1554"/>
                  <a:pt x="8372" y="1501"/>
                </a:cubicBezTo>
                <a:cubicBezTo>
                  <a:pt x="8456" y="1390"/>
                  <a:pt x="8504" y="1251"/>
                  <a:pt x="8504" y="1102"/>
                </a:cubicBezTo>
                <a:lnTo>
                  <a:pt x="8504" y="447"/>
                </a:lnTo>
                <a:cubicBezTo>
                  <a:pt x="8504" y="201"/>
                  <a:pt x="8305" y="1"/>
                  <a:pt x="8059" y="1"/>
                </a:cubicBezTo>
                <a:close/>
                <a:moveTo>
                  <a:pt x="4495" y="3654"/>
                </a:moveTo>
                <a:cubicBezTo>
                  <a:pt x="4423" y="3654"/>
                  <a:pt x="4364" y="3713"/>
                  <a:pt x="4364" y="3785"/>
                </a:cubicBezTo>
                <a:lnTo>
                  <a:pt x="4364" y="4636"/>
                </a:lnTo>
                <a:cubicBezTo>
                  <a:pt x="4364" y="4709"/>
                  <a:pt x="4423" y="4768"/>
                  <a:pt x="4495" y="4768"/>
                </a:cubicBezTo>
                <a:cubicBezTo>
                  <a:pt x="4568" y="4768"/>
                  <a:pt x="4627" y="4709"/>
                  <a:pt x="4627" y="4636"/>
                </a:cubicBezTo>
                <a:lnTo>
                  <a:pt x="4627" y="3785"/>
                </a:lnTo>
                <a:cubicBezTo>
                  <a:pt x="4627" y="3713"/>
                  <a:pt x="4568" y="3654"/>
                  <a:pt x="4495" y="3654"/>
                </a:cubicBezTo>
                <a:close/>
                <a:moveTo>
                  <a:pt x="559" y="3123"/>
                </a:moveTo>
                <a:cubicBezTo>
                  <a:pt x="523" y="3123"/>
                  <a:pt x="490" y="3138"/>
                  <a:pt x="466" y="3161"/>
                </a:cubicBezTo>
                <a:lnTo>
                  <a:pt x="51" y="3576"/>
                </a:lnTo>
                <a:cubicBezTo>
                  <a:pt x="1" y="3628"/>
                  <a:pt x="1" y="3711"/>
                  <a:pt x="51" y="3762"/>
                </a:cubicBezTo>
                <a:cubicBezTo>
                  <a:pt x="77" y="3787"/>
                  <a:pt x="111" y="3800"/>
                  <a:pt x="144" y="3800"/>
                </a:cubicBezTo>
                <a:cubicBezTo>
                  <a:pt x="178" y="3800"/>
                  <a:pt x="212" y="3787"/>
                  <a:pt x="238" y="3762"/>
                </a:cubicBezTo>
                <a:lnTo>
                  <a:pt x="238" y="3763"/>
                </a:lnTo>
                <a:lnTo>
                  <a:pt x="429" y="3570"/>
                </a:lnTo>
                <a:cubicBezTo>
                  <a:pt x="443" y="4245"/>
                  <a:pt x="995" y="4789"/>
                  <a:pt x="1672" y="4789"/>
                </a:cubicBezTo>
                <a:cubicBezTo>
                  <a:pt x="1744" y="4789"/>
                  <a:pt x="1803" y="4730"/>
                  <a:pt x="1803" y="4658"/>
                </a:cubicBezTo>
                <a:cubicBezTo>
                  <a:pt x="1803" y="4585"/>
                  <a:pt x="1745" y="4526"/>
                  <a:pt x="1672" y="4526"/>
                </a:cubicBezTo>
                <a:cubicBezTo>
                  <a:pt x="1140" y="4526"/>
                  <a:pt x="706" y="4100"/>
                  <a:pt x="692" y="3571"/>
                </a:cubicBezTo>
                <a:lnTo>
                  <a:pt x="692" y="3571"/>
                </a:lnTo>
                <a:lnTo>
                  <a:pt x="882" y="3762"/>
                </a:lnTo>
                <a:cubicBezTo>
                  <a:pt x="908" y="3787"/>
                  <a:pt x="941" y="3801"/>
                  <a:pt x="975" y="3801"/>
                </a:cubicBezTo>
                <a:cubicBezTo>
                  <a:pt x="1009" y="3801"/>
                  <a:pt x="1043" y="3787"/>
                  <a:pt x="1068" y="3762"/>
                </a:cubicBezTo>
                <a:cubicBezTo>
                  <a:pt x="1119" y="3711"/>
                  <a:pt x="1119" y="3628"/>
                  <a:pt x="1068" y="3576"/>
                </a:cubicBezTo>
                <a:lnTo>
                  <a:pt x="653" y="3161"/>
                </a:lnTo>
                <a:cubicBezTo>
                  <a:pt x="629" y="3138"/>
                  <a:pt x="596" y="3123"/>
                  <a:pt x="559" y="3123"/>
                </a:cubicBezTo>
                <a:close/>
                <a:moveTo>
                  <a:pt x="3227" y="4642"/>
                </a:moveTo>
                <a:lnTo>
                  <a:pt x="3227" y="5163"/>
                </a:lnTo>
                <a:lnTo>
                  <a:pt x="3015" y="5163"/>
                </a:lnTo>
                <a:cubicBezTo>
                  <a:pt x="2994" y="5163"/>
                  <a:pt x="2976" y="5145"/>
                  <a:pt x="2976" y="5124"/>
                </a:cubicBezTo>
                <a:lnTo>
                  <a:pt x="2976" y="4682"/>
                </a:lnTo>
                <a:cubicBezTo>
                  <a:pt x="2976" y="4660"/>
                  <a:pt x="2994" y="4642"/>
                  <a:pt x="3015" y="4642"/>
                </a:cubicBezTo>
                <a:close/>
                <a:moveTo>
                  <a:pt x="5972" y="4642"/>
                </a:moveTo>
                <a:cubicBezTo>
                  <a:pt x="5994" y="4642"/>
                  <a:pt x="6011" y="4660"/>
                  <a:pt x="6011" y="4682"/>
                </a:cubicBezTo>
                <a:lnTo>
                  <a:pt x="6011" y="5124"/>
                </a:lnTo>
                <a:cubicBezTo>
                  <a:pt x="6011" y="5145"/>
                  <a:pt x="5994" y="5163"/>
                  <a:pt x="5972" y="5163"/>
                </a:cubicBezTo>
                <a:lnTo>
                  <a:pt x="5760" y="5163"/>
                </a:lnTo>
                <a:lnTo>
                  <a:pt x="5760" y="4642"/>
                </a:lnTo>
                <a:close/>
                <a:moveTo>
                  <a:pt x="4493" y="5042"/>
                </a:moveTo>
                <a:cubicBezTo>
                  <a:pt x="4420" y="5042"/>
                  <a:pt x="4361" y="5102"/>
                  <a:pt x="4361" y="5175"/>
                </a:cubicBezTo>
                <a:cubicBezTo>
                  <a:pt x="4361" y="5248"/>
                  <a:pt x="4420" y="5308"/>
                  <a:pt x="4493" y="5308"/>
                </a:cubicBezTo>
                <a:cubicBezTo>
                  <a:pt x="4567" y="5308"/>
                  <a:pt x="4626" y="5248"/>
                  <a:pt x="4626" y="5175"/>
                </a:cubicBezTo>
                <a:cubicBezTo>
                  <a:pt x="4626" y="5102"/>
                  <a:pt x="4567" y="5042"/>
                  <a:pt x="4493" y="5042"/>
                </a:cubicBezTo>
                <a:close/>
                <a:moveTo>
                  <a:pt x="7314" y="4172"/>
                </a:moveTo>
                <a:cubicBezTo>
                  <a:pt x="7242" y="4172"/>
                  <a:pt x="7184" y="4231"/>
                  <a:pt x="7184" y="4304"/>
                </a:cubicBezTo>
                <a:cubicBezTo>
                  <a:pt x="7184" y="4376"/>
                  <a:pt x="7242" y="4435"/>
                  <a:pt x="7314" y="4435"/>
                </a:cubicBezTo>
                <a:cubicBezTo>
                  <a:pt x="7847" y="4435"/>
                  <a:pt x="8281" y="4862"/>
                  <a:pt x="8295" y="5391"/>
                </a:cubicBezTo>
                <a:lnTo>
                  <a:pt x="8105" y="5200"/>
                </a:lnTo>
                <a:cubicBezTo>
                  <a:pt x="8079" y="5174"/>
                  <a:pt x="8045" y="5161"/>
                  <a:pt x="8012" y="5161"/>
                </a:cubicBezTo>
                <a:cubicBezTo>
                  <a:pt x="7978" y="5161"/>
                  <a:pt x="7944" y="5174"/>
                  <a:pt x="7919" y="5200"/>
                </a:cubicBezTo>
                <a:lnTo>
                  <a:pt x="7920" y="5200"/>
                </a:lnTo>
                <a:cubicBezTo>
                  <a:pt x="7868" y="5251"/>
                  <a:pt x="7868" y="5334"/>
                  <a:pt x="7920" y="5385"/>
                </a:cubicBezTo>
                <a:lnTo>
                  <a:pt x="8335" y="5800"/>
                </a:lnTo>
                <a:cubicBezTo>
                  <a:pt x="8358" y="5825"/>
                  <a:pt x="8394" y="5838"/>
                  <a:pt x="8430" y="5838"/>
                </a:cubicBezTo>
                <a:cubicBezTo>
                  <a:pt x="8463" y="5838"/>
                  <a:pt x="8496" y="5827"/>
                  <a:pt x="8521" y="5800"/>
                </a:cubicBezTo>
                <a:lnTo>
                  <a:pt x="8936" y="5385"/>
                </a:lnTo>
                <a:cubicBezTo>
                  <a:pt x="8987" y="5334"/>
                  <a:pt x="8987" y="5251"/>
                  <a:pt x="8936" y="5200"/>
                </a:cubicBezTo>
                <a:cubicBezTo>
                  <a:pt x="8910" y="5174"/>
                  <a:pt x="8876" y="5161"/>
                  <a:pt x="8843" y="5161"/>
                </a:cubicBezTo>
                <a:cubicBezTo>
                  <a:pt x="8809" y="5161"/>
                  <a:pt x="8775" y="5174"/>
                  <a:pt x="8750" y="5200"/>
                </a:cubicBezTo>
                <a:lnTo>
                  <a:pt x="8558" y="5392"/>
                </a:lnTo>
                <a:cubicBezTo>
                  <a:pt x="8545" y="4718"/>
                  <a:pt x="7992" y="4172"/>
                  <a:pt x="7314" y="4172"/>
                </a:cubicBezTo>
                <a:close/>
                <a:moveTo>
                  <a:pt x="4721" y="5820"/>
                </a:moveTo>
                <a:cubicBezTo>
                  <a:pt x="4777" y="5820"/>
                  <a:pt x="4823" y="5866"/>
                  <a:pt x="4823" y="5922"/>
                </a:cubicBezTo>
                <a:cubicBezTo>
                  <a:pt x="4823" y="5979"/>
                  <a:pt x="4777" y="6026"/>
                  <a:pt x="4721" y="6026"/>
                </a:cubicBezTo>
                <a:lnTo>
                  <a:pt x="4721" y="6025"/>
                </a:lnTo>
                <a:lnTo>
                  <a:pt x="4436" y="6025"/>
                </a:lnTo>
                <a:cubicBezTo>
                  <a:pt x="4379" y="6025"/>
                  <a:pt x="4334" y="5979"/>
                  <a:pt x="4334" y="5922"/>
                </a:cubicBezTo>
                <a:cubicBezTo>
                  <a:pt x="4334" y="5866"/>
                  <a:pt x="4379" y="5820"/>
                  <a:pt x="4436" y="5820"/>
                </a:cubicBezTo>
                <a:close/>
                <a:moveTo>
                  <a:pt x="4494" y="2674"/>
                </a:moveTo>
                <a:cubicBezTo>
                  <a:pt x="3654" y="2674"/>
                  <a:pt x="2971" y="3357"/>
                  <a:pt x="2971" y="4197"/>
                </a:cubicBezTo>
                <a:lnTo>
                  <a:pt x="2971" y="4384"/>
                </a:lnTo>
                <a:cubicBezTo>
                  <a:pt x="2825" y="4405"/>
                  <a:pt x="2713" y="4531"/>
                  <a:pt x="2713" y="4682"/>
                </a:cubicBezTo>
                <a:lnTo>
                  <a:pt x="2713" y="5124"/>
                </a:lnTo>
                <a:cubicBezTo>
                  <a:pt x="2713" y="5290"/>
                  <a:pt x="2849" y="5426"/>
                  <a:pt x="3015" y="5426"/>
                </a:cubicBezTo>
                <a:lnTo>
                  <a:pt x="3271" y="5426"/>
                </a:lnTo>
                <a:cubicBezTo>
                  <a:pt x="3392" y="5426"/>
                  <a:pt x="3490" y="5327"/>
                  <a:pt x="3490" y="5207"/>
                </a:cubicBezTo>
                <a:lnTo>
                  <a:pt x="3490" y="4599"/>
                </a:lnTo>
                <a:cubicBezTo>
                  <a:pt x="3489" y="4471"/>
                  <a:pt x="3385" y="4379"/>
                  <a:pt x="3262" y="4379"/>
                </a:cubicBezTo>
                <a:cubicBezTo>
                  <a:pt x="3253" y="4379"/>
                  <a:pt x="3243" y="4379"/>
                  <a:pt x="3233" y="4380"/>
                </a:cubicBezTo>
                <a:lnTo>
                  <a:pt x="3233" y="4197"/>
                </a:lnTo>
                <a:cubicBezTo>
                  <a:pt x="3233" y="3503"/>
                  <a:pt x="3799" y="2937"/>
                  <a:pt x="4494" y="2937"/>
                </a:cubicBezTo>
                <a:cubicBezTo>
                  <a:pt x="5188" y="2937"/>
                  <a:pt x="5755" y="3503"/>
                  <a:pt x="5755" y="4197"/>
                </a:cubicBezTo>
                <a:lnTo>
                  <a:pt x="5755" y="4380"/>
                </a:lnTo>
                <a:cubicBezTo>
                  <a:pt x="5745" y="4379"/>
                  <a:pt x="5736" y="4379"/>
                  <a:pt x="5726" y="4379"/>
                </a:cubicBezTo>
                <a:cubicBezTo>
                  <a:pt x="5604" y="4379"/>
                  <a:pt x="5497" y="4471"/>
                  <a:pt x="5497" y="4599"/>
                </a:cubicBezTo>
                <a:lnTo>
                  <a:pt x="5497" y="5268"/>
                </a:lnTo>
                <a:cubicBezTo>
                  <a:pt x="5453" y="5371"/>
                  <a:pt x="5374" y="5510"/>
                  <a:pt x="5231" y="5626"/>
                </a:cubicBezTo>
                <a:cubicBezTo>
                  <a:pt x="5173" y="5675"/>
                  <a:pt x="5109" y="5715"/>
                  <a:pt x="5042" y="5748"/>
                </a:cubicBezTo>
                <a:cubicBezTo>
                  <a:pt x="4979" y="5635"/>
                  <a:pt x="4858" y="5557"/>
                  <a:pt x="4721" y="5557"/>
                </a:cubicBezTo>
                <a:lnTo>
                  <a:pt x="4436" y="5557"/>
                </a:lnTo>
                <a:cubicBezTo>
                  <a:pt x="4234" y="5557"/>
                  <a:pt x="4071" y="5721"/>
                  <a:pt x="4071" y="5922"/>
                </a:cubicBezTo>
                <a:cubicBezTo>
                  <a:pt x="4071" y="6124"/>
                  <a:pt x="4234" y="6288"/>
                  <a:pt x="4436" y="6288"/>
                </a:cubicBezTo>
                <a:lnTo>
                  <a:pt x="4721" y="6288"/>
                </a:lnTo>
                <a:cubicBezTo>
                  <a:pt x="4888" y="6288"/>
                  <a:pt x="5029" y="6174"/>
                  <a:pt x="5073" y="6020"/>
                </a:cubicBezTo>
                <a:cubicBezTo>
                  <a:pt x="5191" y="5974"/>
                  <a:pt x="5300" y="5910"/>
                  <a:pt x="5399" y="5829"/>
                </a:cubicBezTo>
                <a:cubicBezTo>
                  <a:pt x="5557" y="5699"/>
                  <a:pt x="5655" y="5549"/>
                  <a:pt x="5714" y="5426"/>
                </a:cubicBezTo>
                <a:lnTo>
                  <a:pt x="5972" y="5426"/>
                </a:lnTo>
                <a:cubicBezTo>
                  <a:pt x="6139" y="5426"/>
                  <a:pt x="6274" y="5290"/>
                  <a:pt x="6274" y="5124"/>
                </a:cubicBezTo>
                <a:lnTo>
                  <a:pt x="6274" y="4682"/>
                </a:lnTo>
                <a:cubicBezTo>
                  <a:pt x="6274" y="4531"/>
                  <a:pt x="6162" y="4405"/>
                  <a:pt x="6016" y="4384"/>
                </a:cubicBezTo>
                <a:lnTo>
                  <a:pt x="6016" y="4197"/>
                </a:lnTo>
                <a:cubicBezTo>
                  <a:pt x="6016" y="3357"/>
                  <a:pt x="5333" y="2674"/>
                  <a:pt x="4494" y="2674"/>
                </a:cubicBezTo>
                <a:close/>
                <a:moveTo>
                  <a:pt x="1373" y="6257"/>
                </a:moveTo>
                <a:cubicBezTo>
                  <a:pt x="1473" y="6257"/>
                  <a:pt x="1556" y="6340"/>
                  <a:pt x="1556" y="6440"/>
                </a:cubicBezTo>
                <a:lnTo>
                  <a:pt x="1556" y="6602"/>
                </a:lnTo>
                <a:cubicBezTo>
                  <a:pt x="1459" y="6555"/>
                  <a:pt x="1354" y="6531"/>
                  <a:pt x="1248" y="6531"/>
                </a:cubicBezTo>
                <a:cubicBezTo>
                  <a:pt x="1174" y="6531"/>
                  <a:pt x="1100" y="6542"/>
                  <a:pt x="1027" y="6566"/>
                </a:cubicBezTo>
                <a:lnTo>
                  <a:pt x="745" y="6659"/>
                </a:lnTo>
                <a:lnTo>
                  <a:pt x="745" y="6440"/>
                </a:lnTo>
                <a:cubicBezTo>
                  <a:pt x="745" y="6340"/>
                  <a:pt x="828" y="6257"/>
                  <a:pt x="928" y="6257"/>
                </a:cubicBezTo>
                <a:close/>
                <a:moveTo>
                  <a:pt x="8058" y="6257"/>
                </a:moveTo>
                <a:cubicBezTo>
                  <a:pt x="8160" y="6257"/>
                  <a:pt x="8242" y="6340"/>
                  <a:pt x="8242" y="6440"/>
                </a:cubicBezTo>
                <a:lnTo>
                  <a:pt x="8242" y="6602"/>
                </a:lnTo>
                <a:cubicBezTo>
                  <a:pt x="8145" y="6555"/>
                  <a:pt x="8041" y="6531"/>
                  <a:pt x="7935" y="6531"/>
                </a:cubicBezTo>
                <a:cubicBezTo>
                  <a:pt x="7861" y="6531"/>
                  <a:pt x="7786" y="6542"/>
                  <a:pt x="7714" y="6566"/>
                </a:cubicBezTo>
                <a:lnTo>
                  <a:pt x="7431" y="6659"/>
                </a:lnTo>
                <a:lnTo>
                  <a:pt x="7431" y="6440"/>
                </a:lnTo>
                <a:cubicBezTo>
                  <a:pt x="7431" y="6340"/>
                  <a:pt x="7514" y="6257"/>
                  <a:pt x="7614" y="6257"/>
                </a:cubicBezTo>
                <a:close/>
                <a:moveTo>
                  <a:pt x="4493" y="1980"/>
                </a:moveTo>
                <a:cubicBezTo>
                  <a:pt x="3834" y="1980"/>
                  <a:pt x="3211" y="2234"/>
                  <a:pt x="2740" y="2696"/>
                </a:cubicBezTo>
                <a:cubicBezTo>
                  <a:pt x="2270" y="3158"/>
                  <a:pt x="2004" y="3774"/>
                  <a:pt x="1992" y="4432"/>
                </a:cubicBezTo>
                <a:cubicBezTo>
                  <a:pt x="1991" y="4505"/>
                  <a:pt x="2049" y="4565"/>
                  <a:pt x="2121" y="4567"/>
                </a:cubicBezTo>
                <a:cubicBezTo>
                  <a:pt x="2122" y="4567"/>
                  <a:pt x="2122" y="4567"/>
                  <a:pt x="2123" y="4567"/>
                </a:cubicBezTo>
                <a:cubicBezTo>
                  <a:pt x="2195" y="4567"/>
                  <a:pt x="2254" y="4509"/>
                  <a:pt x="2255" y="4437"/>
                </a:cubicBezTo>
                <a:cubicBezTo>
                  <a:pt x="2266" y="3849"/>
                  <a:pt x="2504" y="3297"/>
                  <a:pt x="2924" y="2884"/>
                </a:cubicBezTo>
                <a:cubicBezTo>
                  <a:pt x="3345" y="2470"/>
                  <a:pt x="3903" y="2241"/>
                  <a:pt x="4493" y="2241"/>
                </a:cubicBezTo>
                <a:cubicBezTo>
                  <a:pt x="5728" y="2241"/>
                  <a:pt x="6733" y="3246"/>
                  <a:pt x="6733" y="4481"/>
                </a:cubicBezTo>
                <a:cubicBezTo>
                  <a:pt x="6733" y="5715"/>
                  <a:pt x="5728" y="6720"/>
                  <a:pt x="4493" y="6720"/>
                </a:cubicBezTo>
                <a:cubicBezTo>
                  <a:pt x="3982" y="6720"/>
                  <a:pt x="3481" y="6543"/>
                  <a:pt x="3085" y="6222"/>
                </a:cubicBezTo>
                <a:cubicBezTo>
                  <a:pt x="2693" y="5904"/>
                  <a:pt x="2417" y="5461"/>
                  <a:pt x="2308" y="4972"/>
                </a:cubicBezTo>
                <a:cubicBezTo>
                  <a:pt x="2295" y="4911"/>
                  <a:pt x="2241" y="4870"/>
                  <a:pt x="2181" y="4870"/>
                </a:cubicBezTo>
                <a:cubicBezTo>
                  <a:pt x="2171" y="4870"/>
                  <a:pt x="2161" y="4871"/>
                  <a:pt x="2151" y="4873"/>
                </a:cubicBezTo>
                <a:cubicBezTo>
                  <a:pt x="2081" y="4889"/>
                  <a:pt x="2036" y="4959"/>
                  <a:pt x="2052" y="5029"/>
                </a:cubicBezTo>
                <a:cubicBezTo>
                  <a:pt x="2174" y="5576"/>
                  <a:pt x="2482" y="6071"/>
                  <a:pt x="2919" y="6425"/>
                </a:cubicBezTo>
                <a:cubicBezTo>
                  <a:pt x="3362" y="6785"/>
                  <a:pt x="3922" y="6983"/>
                  <a:pt x="4493" y="6983"/>
                </a:cubicBezTo>
                <a:cubicBezTo>
                  <a:pt x="5873" y="6983"/>
                  <a:pt x="6995" y="5860"/>
                  <a:pt x="6995" y="4481"/>
                </a:cubicBezTo>
                <a:cubicBezTo>
                  <a:pt x="6995" y="3101"/>
                  <a:pt x="5873" y="1980"/>
                  <a:pt x="4493" y="1980"/>
                </a:cubicBezTo>
                <a:close/>
                <a:moveTo>
                  <a:pt x="1248" y="6793"/>
                </a:moveTo>
                <a:cubicBezTo>
                  <a:pt x="1334" y="6793"/>
                  <a:pt x="1419" y="6819"/>
                  <a:pt x="1493" y="6868"/>
                </a:cubicBezTo>
                <a:lnTo>
                  <a:pt x="1556" y="6911"/>
                </a:lnTo>
                <a:lnTo>
                  <a:pt x="1556" y="7095"/>
                </a:lnTo>
                <a:cubicBezTo>
                  <a:pt x="1556" y="7319"/>
                  <a:pt x="1374" y="7501"/>
                  <a:pt x="1150" y="7501"/>
                </a:cubicBezTo>
                <a:cubicBezTo>
                  <a:pt x="927" y="7501"/>
                  <a:pt x="745" y="7319"/>
                  <a:pt x="745" y="7095"/>
                </a:cubicBezTo>
                <a:lnTo>
                  <a:pt x="745" y="6936"/>
                </a:lnTo>
                <a:lnTo>
                  <a:pt x="1109" y="6816"/>
                </a:lnTo>
                <a:cubicBezTo>
                  <a:pt x="1155" y="6800"/>
                  <a:pt x="1201" y="6793"/>
                  <a:pt x="1248" y="6793"/>
                </a:cubicBezTo>
                <a:close/>
                <a:moveTo>
                  <a:pt x="7934" y="6793"/>
                </a:moveTo>
                <a:cubicBezTo>
                  <a:pt x="8020" y="6793"/>
                  <a:pt x="8105" y="6819"/>
                  <a:pt x="8179" y="6868"/>
                </a:cubicBezTo>
                <a:lnTo>
                  <a:pt x="8242" y="6911"/>
                </a:lnTo>
                <a:lnTo>
                  <a:pt x="8242" y="7095"/>
                </a:lnTo>
                <a:cubicBezTo>
                  <a:pt x="8242" y="7319"/>
                  <a:pt x="8060" y="7501"/>
                  <a:pt x="7837" y="7501"/>
                </a:cubicBezTo>
                <a:cubicBezTo>
                  <a:pt x="7613" y="7501"/>
                  <a:pt x="7431" y="7319"/>
                  <a:pt x="7431" y="7095"/>
                </a:cubicBezTo>
                <a:lnTo>
                  <a:pt x="7431" y="6936"/>
                </a:lnTo>
                <a:lnTo>
                  <a:pt x="7795" y="6816"/>
                </a:lnTo>
                <a:cubicBezTo>
                  <a:pt x="7841" y="6800"/>
                  <a:pt x="7888" y="6793"/>
                  <a:pt x="7934" y="6793"/>
                </a:cubicBezTo>
                <a:close/>
                <a:moveTo>
                  <a:pt x="1467" y="7683"/>
                </a:moveTo>
                <a:cubicBezTo>
                  <a:pt x="1580" y="7727"/>
                  <a:pt x="1683" y="7795"/>
                  <a:pt x="1768" y="7880"/>
                </a:cubicBezTo>
                <a:cubicBezTo>
                  <a:pt x="1934" y="8045"/>
                  <a:pt x="2025" y="8264"/>
                  <a:pt x="2025" y="8498"/>
                </a:cubicBezTo>
                <a:cubicBezTo>
                  <a:pt x="2025" y="8552"/>
                  <a:pt x="2004" y="8603"/>
                  <a:pt x="1966" y="8640"/>
                </a:cubicBezTo>
                <a:cubicBezTo>
                  <a:pt x="1929" y="8678"/>
                  <a:pt x="1878" y="8699"/>
                  <a:pt x="1824" y="8699"/>
                </a:cubicBezTo>
                <a:lnTo>
                  <a:pt x="476" y="8699"/>
                </a:lnTo>
                <a:cubicBezTo>
                  <a:pt x="366" y="8699"/>
                  <a:pt x="276" y="8609"/>
                  <a:pt x="276" y="8498"/>
                </a:cubicBezTo>
                <a:cubicBezTo>
                  <a:pt x="276" y="8264"/>
                  <a:pt x="367" y="8045"/>
                  <a:pt x="532" y="7879"/>
                </a:cubicBezTo>
                <a:cubicBezTo>
                  <a:pt x="617" y="7795"/>
                  <a:pt x="721" y="7727"/>
                  <a:pt x="834" y="7683"/>
                </a:cubicBezTo>
                <a:cubicBezTo>
                  <a:pt x="928" y="7735"/>
                  <a:pt x="1036" y="7764"/>
                  <a:pt x="1150" y="7764"/>
                </a:cubicBezTo>
                <a:cubicBezTo>
                  <a:pt x="1265" y="7764"/>
                  <a:pt x="1373" y="7735"/>
                  <a:pt x="1467" y="7683"/>
                </a:cubicBezTo>
                <a:close/>
                <a:moveTo>
                  <a:pt x="8153" y="7683"/>
                </a:moveTo>
                <a:cubicBezTo>
                  <a:pt x="8266" y="7726"/>
                  <a:pt x="8370" y="7794"/>
                  <a:pt x="8455" y="7879"/>
                </a:cubicBezTo>
                <a:cubicBezTo>
                  <a:pt x="8620" y="8045"/>
                  <a:pt x="8711" y="8264"/>
                  <a:pt x="8711" y="8498"/>
                </a:cubicBezTo>
                <a:cubicBezTo>
                  <a:pt x="8711" y="8551"/>
                  <a:pt x="8691" y="8602"/>
                  <a:pt x="8652" y="8640"/>
                </a:cubicBezTo>
                <a:cubicBezTo>
                  <a:pt x="8615" y="8677"/>
                  <a:pt x="8564" y="8699"/>
                  <a:pt x="8510" y="8699"/>
                </a:cubicBezTo>
                <a:lnTo>
                  <a:pt x="7162" y="8699"/>
                </a:lnTo>
                <a:cubicBezTo>
                  <a:pt x="7052" y="8699"/>
                  <a:pt x="6962" y="8609"/>
                  <a:pt x="6962" y="8498"/>
                </a:cubicBezTo>
                <a:cubicBezTo>
                  <a:pt x="6962" y="8264"/>
                  <a:pt x="7053" y="8045"/>
                  <a:pt x="7218" y="7879"/>
                </a:cubicBezTo>
                <a:cubicBezTo>
                  <a:pt x="7304" y="7794"/>
                  <a:pt x="7407" y="7727"/>
                  <a:pt x="7520" y="7683"/>
                </a:cubicBezTo>
                <a:cubicBezTo>
                  <a:pt x="7614" y="7735"/>
                  <a:pt x="7722" y="7764"/>
                  <a:pt x="7837" y="7764"/>
                </a:cubicBezTo>
                <a:cubicBezTo>
                  <a:pt x="7952" y="7764"/>
                  <a:pt x="8059" y="7733"/>
                  <a:pt x="8153" y="7683"/>
                </a:cubicBezTo>
                <a:close/>
                <a:moveTo>
                  <a:pt x="928" y="5994"/>
                </a:moveTo>
                <a:cubicBezTo>
                  <a:pt x="683" y="5994"/>
                  <a:pt x="482" y="6195"/>
                  <a:pt x="482" y="6440"/>
                </a:cubicBezTo>
                <a:lnTo>
                  <a:pt x="482" y="7095"/>
                </a:lnTo>
                <a:cubicBezTo>
                  <a:pt x="482" y="7245"/>
                  <a:pt x="532" y="7384"/>
                  <a:pt x="615" y="7494"/>
                </a:cubicBezTo>
                <a:cubicBezTo>
                  <a:pt x="517" y="7547"/>
                  <a:pt x="426" y="7614"/>
                  <a:pt x="346" y="7694"/>
                </a:cubicBezTo>
                <a:cubicBezTo>
                  <a:pt x="131" y="7909"/>
                  <a:pt x="13" y="8194"/>
                  <a:pt x="13" y="8498"/>
                </a:cubicBezTo>
                <a:cubicBezTo>
                  <a:pt x="13" y="8754"/>
                  <a:pt x="221" y="8961"/>
                  <a:pt x="476" y="8961"/>
                </a:cubicBezTo>
                <a:lnTo>
                  <a:pt x="1824" y="8961"/>
                </a:lnTo>
                <a:cubicBezTo>
                  <a:pt x="1948" y="8961"/>
                  <a:pt x="2064" y="8913"/>
                  <a:pt x="2152" y="8825"/>
                </a:cubicBezTo>
                <a:cubicBezTo>
                  <a:pt x="2239" y="8738"/>
                  <a:pt x="2288" y="8621"/>
                  <a:pt x="2288" y="8498"/>
                </a:cubicBezTo>
                <a:cubicBezTo>
                  <a:pt x="2288" y="8194"/>
                  <a:pt x="2169" y="7908"/>
                  <a:pt x="1954" y="7694"/>
                </a:cubicBezTo>
                <a:cubicBezTo>
                  <a:pt x="1875" y="7614"/>
                  <a:pt x="1784" y="7548"/>
                  <a:pt x="1685" y="7494"/>
                </a:cubicBezTo>
                <a:cubicBezTo>
                  <a:pt x="1768" y="7384"/>
                  <a:pt x="1818" y="7245"/>
                  <a:pt x="1818" y="7095"/>
                </a:cubicBezTo>
                <a:lnTo>
                  <a:pt x="1818" y="6440"/>
                </a:lnTo>
                <a:cubicBezTo>
                  <a:pt x="1818" y="6195"/>
                  <a:pt x="1618" y="5994"/>
                  <a:pt x="1373" y="5994"/>
                </a:cubicBezTo>
                <a:close/>
                <a:moveTo>
                  <a:pt x="4455" y="7171"/>
                </a:moveTo>
                <a:cubicBezTo>
                  <a:pt x="4382" y="7171"/>
                  <a:pt x="4323" y="7230"/>
                  <a:pt x="4323" y="7302"/>
                </a:cubicBezTo>
                <a:cubicBezTo>
                  <a:pt x="4323" y="7834"/>
                  <a:pt x="3898" y="8269"/>
                  <a:pt x="3369" y="8283"/>
                </a:cubicBezTo>
                <a:lnTo>
                  <a:pt x="3560" y="8093"/>
                </a:lnTo>
                <a:cubicBezTo>
                  <a:pt x="3610" y="8041"/>
                  <a:pt x="3610" y="7958"/>
                  <a:pt x="3560" y="7906"/>
                </a:cubicBezTo>
                <a:cubicBezTo>
                  <a:pt x="3534" y="7881"/>
                  <a:pt x="3500" y="7868"/>
                  <a:pt x="3466" y="7868"/>
                </a:cubicBezTo>
                <a:cubicBezTo>
                  <a:pt x="3433" y="7868"/>
                  <a:pt x="3399" y="7881"/>
                  <a:pt x="3373" y="7906"/>
                </a:cubicBezTo>
                <a:lnTo>
                  <a:pt x="2958" y="8321"/>
                </a:lnTo>
                <a:cubicBezTo>
                  <a:pt x="2935" y="8345"/>
                  <a:pt x="2920" y="8378"/>
                  <a:pt x="2920" y="8414"/>
                </a:cubicBezTo>
                <a:cubicBezTo>
                  <a:pt x="2920" y="8451"/>
                  <a:pt x="2935" y="8484"/>
                  <a:pt x="2958" y="8508"/>
                </a:cubicBezTo>
                <a:lnTo>
                  <a:pt x="3373" y="8923"/>
                </a:lnTo>
                <a:cubicBezTo>
                  <a:pt x="3399" y="8948"/>
                  <a:pt x="3433" y="8961"/>
                  <a:pt x="3466" y="8961"/>
                </a:cubicBezTo>
                <a:cubicBezTo>
                  <a:pt x="3500" y="8961"/>
                  <a:pt x="3534" y="8948"/>
                  <a:pt x="3560" y="8923"/>
                </a:cubicBezTo>
                <a:cubicBezTo>
                  <a:pt x="3610" y="8872"/>
                  <a:pt x="3610" y="8788"/>
                  <a:pt x="3560" y="8737"/>
                </a:cubicBezTo>
                <a:lnTo>
                  <a:pt x="3367" y="8545"/>
                </a:lnTo>
                <a:cubicBezTo>
                  <a:pt x="4042" y="8531"/>
                  <a:pt x="4586" y="7980"/>
                  <a:pt x="4586" y="7302"/>
                </a:cubicBezTo>
                <a:cubicBezTo>
                  <a:pt x="4586" y="7230"/>
                  <a:pt x="4527" y="7171"/>
                  <a:pt x="4455" y="7171"/>
                </a:cubicBezTo>
                <a:close/>
                <a:moveTo>
                  <a:pt x="7614" y="5994"/>
                </a:moveTo>
                <a:cubicBezTo>
                  <a:pt x="7369" y="5994"/>
                  <a:pt x="7168" y="6195"/>
                  <a:pt x="7168" y="6440"/>
                </a:cubicBezTo>
                <a:lnTo>
                  <a:pt x="7168" y="7095"/>
                </a:lnTo>
                <a:cubicBezTo>
                  <a:pt x="7168" y="7245"/>
                  <a:pt x="7218" y="7384"/>
                  <a:pt x="7302" y="7494"/>
                </a:cubicBezTo>
                <a:cubicBezTo>
                  <a:pt x="7203" y="7547"/>
                  <a:pt x="7112" y="7614"/>
                  <a:pt x="7033" y="7694"/>
                </a:cubicBezTo>
                <a:cubicBezTo>
                  <a:pt x="6817" y="7908"/>
                  <a:pt x="6699" y="8194"/>
                  <a:pt x="6699" y="8498"/>
                </a:cubicBezTo>
                <a:cubicBezTo>
                  <a:pt x="6699" y="8754"/>
                  <a:pt x="6907" y="8961"/>
                  <a:pt x="7162" y="8961"/>
                </a:cubicBezTo>
                <a:lnTo>
                  <a:pt x="8510" y="8961"/>
                </a:lnTo>
                <a:cubicBezTo>
                  <a:pt x="8635" y="8961"/>
                  <a:pt x="8751" y="8913"/>
                  <a:pt x="8839" y="8825"/>
                </a:cubicBezTo>
                <a:cubicBezTo>
                  <a:pt x="8925" y="8738"/>
                  <a:pt x="8974" y="8621"/>
                  <a:pt x="8974" y="8498"/>
                </a:cubicBezTo>
                <a:cubicBezTo>
                  <a:pt x="8974" y="8195"/>
                  <a:pt x="8855" y="7909"/>
                  <a:pt x="8641" y="7694"/>
                </a:cubicBezTo>
                <a:cubicBezTo>
                  <a:pt x="8561" y="7614"/>
                  <a:pt x="8470" y="7547"/>
                  <a:pt x="8372" y="7495"/>
                </a:cubicBezTo>
                <a:lnTo>
                  <a:pt x="8372" y="7494"/>
                </a:lnTo>
                <a:cubicBezTo>
                  <a:pt x="8455" y="7384"/>
                  <a:pt x="8504" y="7245"/>
                  <a:pt x="8504" y="7095"/>
                </a:cubicBezTo>
                <a:lnTo>
                  <a:pt x="8504" y="6440"/>
                </a:lnTo>
                <a:cubicBezTo>
                  <a:pt x="8504" y="6195"/>
                  <a:pt x="8305" y="5994"/>
                  <a:pt x="8058" y="599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5"/>
          <p:cNvSpPr/>
          <p:nvPr/>
        </p:nvSpPr>
        <p:spPr>
          <a:xfrm>
            <a:off x="792101" y="3048906"/>
            <a:ext cx="239428" cy="315517"/>
          </a:xfrm>
          <a:custGeom>
            <a:avLst/>
            <a:gdLst/>
            <a:ahLst/>
            <a:cxnLst/>
            <a:rect l="l" t="t" r="r" b="b"/>
            <a:pathLst>
              <a:path w="6800" h="8961" extrusionOk="0">
                <a:moveTo>
                  <a:pt x="4723" y="263"/>
                </a:moveTo>
                <a:cubicBezTo>
                  <a:pt x="4815" y="263"/>
                  <a:pt x="4888" y="337"/>
                  <a:pt x="4888" y="429"/>
                </a:cubicBezTo>
                <a:lnTo>
                  <a:pt x="4888" y="911"/>
                </a:lnTo>
                <a:cubicBezTo>
                  <a:pt x="4888" y="1002"/>
                  <a:pt x="4815" y="1076"/>
                  <a:pt x="4723" y="1076"/>
                </a:cubicBezTo>
                <a:lnTo>
                  <a:pt x="2077" y="1076"/>
                </a:lnTo>
                <a:cubicBezTo>
                  <a:pt x="1986" y="1076"/>
                  <a:pt x="1912" y="1002"/>
                  <a:pt x="1912" y="911"/>
                </a:cubicBezTo>
                <a:lnTo>
                  <a:pt x="1912" y="429"/>
                </a:lnTo>
                <a:cubicBezTo>
                  <a:pt x="1912" y="337"/>
                  <a:pt x="1986" y="263"/>
                  <a:pt x="2077" y="263"/>
                </a:cubicBezTo>
                <a:close/>
                <a:moveTo>
                  <a:pt x="5111" y="1093"/>
                </a:moveTo>
                <a:cubicBezTo>
                  <a:pt x="5135" y="1116"/>
                  <a:pt x="5150" y="1150"/>
                  <a:pt x="5150" y="1186"/>
                </a:cubicBezTo>
                <a:lnTo>
                  <a:pt x="5150" y="1550"/>
                </a:lnTo>
                <a:cubicBezTo>
                  <a:pt x="5150" y="1622"/>
                  <a:pt x="5092" y="1680"/>
                  <a:pt x="5020" y="1680"/>
                </a:cubicBezTo>
                <a:lnTo>
                  <a:pt x="1780" y="1680"/>
                </a:lnTo>
                <a:cubicBezTo>
                  <a:pt x="1708" y="1680"/>
                  <a:pt x="1650" y="1622"/>
                  <a:pt x="1650" y="1550"/>
                </a:cubicBezTo>
                <a:lnTo>
                  <a:pt x="1650" y="1186"/>
                </a:lnTo>
                <a:cubicBezTo>
                  <a:pt x="1650" y="1150"/>
                  <a:pt x="1666" y="1116"/>
                  <a:pt x="1689" y="1093"/>
                </a:cubicBezTo>
                <a:cubicBezTo>
                  <a:pt x="1759" y="1238"/>
                  <a:pt x="1906" y="1339"/>
                  <a:pt x="2077" y="1339"/>
                </a:cubicBezTo>
                <a:lnTo>
                  <a:pt x="4723" y="1339"/>
                </a:lnTo>
                <a:cubicBezTo>
                  <a:pt x="4894" y="1339"/>
                  <a:pt x="5042" y="1239"/>
                  <a:pt x="5111" y="1093"/>
                </a:cubicBezTo>
                <a:close/>
                <a:moveTo>
                  <a:pt x="3394" y="2495"/>
                </a:moveTo>
                <a:cubicBezTo>
                  <a:pt x="3321" y="2495"/>
                  <a:pt x="3262" y="2554"/>
                  <a:pt x="3262" y="2626"/>
                </a:cubicBezTo>
                <a:cubicBezTo>
                  <a:pt x="3262" y="2699"/>
                  <a:pt x="3321" y="2758"/>
                  <a:pt x="3394" y="2758"/>
                </a:cubicBezTo>
                <a:lnTo>
                  <a:pt x="5266" y="2758"/>
                </a:lnTo>
                <a:cubicBezTo>
                  <a:pt x="5338" y="2758"/>
                  <a:pt x="5397" y="2699"/>
                  <a:pt x="5397" y="2626"/>
                </a:cubicBezTo>
                <a:cubicBezTo>
                  <a:pt x="5397" y="2554"/>
                  <a:pt x="5338" y="2495"/>
                  <a:pt x="5266" y="2495"/>
                </a:cubicBezTo>
                <a:close/>
                <a:moveTo>
                  <a:pt x="3394" y="3021"/>
                </a:moveTo>
                <a:cubicBezTo>
                  <a:pt x="3321" y="3021"/>
                  <a:pt x="3262" y="3079"/>
                  <a:pt x="3262" y="3151"/>
                </a:cubicBezTo>
                <a:cubicBezTo>
                  <a:pt x="3262" y="3225"/>
                  <a:pt x="3321" y="3283"/>
                  <a:pt x="3394" y="3283"/>
                </a:cubicBezTo>
                <a:lnTo>
                  <a:pt x="5266" y="3283"/>
                </a:lnTo>
                <a:cubicBezTo>
                  <a:pt x="5338" y="3283"/>
                  <a:pt x="5397" y="3225"/>
                  <a:pt x="5397" y="3151"/>
                </a:cubicBezTo>
                <a:cubicBezTo>
                  <a:pt x="5397" y="3079"/>
                  <a:pt x="5338" y="3021"/>
                  <a:pt x="5266" y="3021"/>
                </a:cubicBezTo>
                <a:close/>
                <a:moveTo>
                  <a:pt x="2850" y="2604"/>
                </a:moveTo>
                <a:cubicBezTo>
                  <a:pt x="2816" y="2604"/>
                  <a:pt x="2783" y="2617"/>
                  <a:pt x="2757" y="2643"/>
                </a:cubicBezTo>
                <a:lnTo>
                  <a:pt x="2266" y="3138"/>
                </a:lnTo>
                <a:cubicBezTo>
                  <a:pt x="2260" y="3144"/>
                  <a:pt x="2252" y="3145"/>
                  <a:pt x="2247" y="3145"/>
                </a:cubicBezTo>
                <a:cubicBezTo>
                  <a:pt x="2242" y="3145"/>
                  <a:pt x="2235" y="3144"/>
                  <a:pt x="2229" y="3138"/>
                </a:cubicBezTo>
                <a:lnTo>
                  <a:pt x="2045" y="2955"/>
                </a:lnTo>
                <a:cubicBezTo>
                  <a:pt x="2020" y="2930"/>
                  <a:pt x="1987" y="2917"/>
                  <a:pt x="1953" y="2917"/>
                </a:cubicBezTo>
                <a:cubicBezTo>
                  <a:pt x="1920" y="2917"/>
                  <a:pt x="1886" y="2930"/>
                  <a:pt x="1860" y="2955"/>
                </a:cubicBezTo>
                <a:cubicBezTo>
                  <a:pt x="1809" y="3006"/>
                  <a:pt x="1809" y="3090"/>
                  <a:pt x="1860" y="3141"/>
                </a:cubicBezTo>
                <a:lnTo>
                  <a:pt x="2042" y="3323"/>
                </a:lnTo>
                <a:cubicBezTo>
                  <a:pt x="2097" y="3378"/>
                  <a:pt x="2170" y="3408"/>
                  <a:pt x="2247" y="3408"/>
                </a:cubicBezTo>
                <a:cubicBezTo>
                  <a:pt x="2325" y="3408"/>
                  <a:pt x="2397" y="3378"/>
                  <a:pt x="2452" y="3323"/>
                </a:cubicBezTo>
                <a:lnTo>
                  <a:pt x="2943" y="2828"/>
                </a:lnTo>
                <a:cubicBezTo>
                  <a:pt x="2994" y="2776"/>
                  <a:pt x="2993" y="2694"/>
                  <a:pt x="2943" y="2642"/>
                </a:cubicBezTo>
                <a:cubicBezTo>
                  <a:pt x="2917" y="2617"/>
                  <a:pt x="2883" y="2604"/>
                  <a:pt x="2850" y="2604"/>
                </a:cubicBezTo>
                <a:close/>
                <a:moveTo>
                  <a:pt x="1692" y="2495"/>
                </a:moveTo>
                <a:cubicBezTo>
                  <a:pt x="1533" y="2495"/>
                  <a:pt x="1404" y="2624"/>
                  <a:pt x="1404" y="2784"/>
                </a:cubicBezTo>
                <a:lnTo>
                  <a:pt x="1404" y="3731"/>
                </a:lnTo>
                <a:cubicBezTo>
                  <a:pt x="1404" y="3890"/>
                  <a:pt x="1533" y="4019"/>
                  <a:pt x="1692" y="4019"/>
                </a:cubicBezTo>
                <a:lnTo>
                  <a:pt x="2638" y="4019"/>
                </a:lnTo>
                <a:cubicBezTo>
                  <a:pt x="2798" y="4019"/>
                  <a:pt x="2927" y="3890"/>
                  <a:pt x="2927" y="3731"/>
                </a:cubicBezTo>
                <a:lnTo>
                  <a:pt x="2927" y="3398"/>
                </a:lnTo>
                <a:cubicBezTo>
                  <a:pt x="2927" y="3326"/>
                  <a:pt x="2869" y="3267"/>
                  <a:pt x="2797" y="3267"/>
                </a:cubicBezTo>
                <a:cubicBezTo>
                  <a:pt x="2723" y="3267"/>
                  <a:pt x="2665" y="3326"/>
                  <a:pt x="2665" y="3398"/>
                </a:cubicBezTo>
                <a:lnTo>
                  <a:pt x="2665" y="3731"/>
                </a:lnTo>
                <a:cubicBezTo>
                  <a:pt x="2665" y="3745"/>
                  <a:pt x="2653" y="3758"/>
                  <a:pt x="2638" y="3758"/>
                </a:cubicBezTo>
                <a:lnTo>
                  <a:pt x="1691" y="3758"/>
                </a:lnTo>
                <a:cubicBezTo>
                  <a:pt x="1677" y="3758"/>
                  <a:pt x="1666" y="3745"/>
                  <a:pt x="1666" y="3731"/>
                </a:cubicBezTo>
                <a:lnTo>
                  <a:pt x="1666" y="2784"/>
                </a:lnTo>
                <a:cubicBezTo>
                  <a:pt x="1666" y="2769"/>
                  <a:pt x="1677" y="2758"/>
                  <a:pt x="1691" y="2758"/>
                </a:cubicBezTo>
                <a:lnTo>
                  <a:pt x="2120" y="2758"/>
                </a:lnTo>
                <a:cubicBezTo>
                  <a:pt x="2192" y="2758"/>
                  <a:pt x="2251" y="2699"/>
                  <a:pt x="2251" y="2626"/>
                </a:cubicBezTo>
                <a:cubicBezTo>
                  <a:pt x="2251" y="2554"/>
                  <a:pt x="2192" y="2495"/>
                  <a:pt x="2120" y="2495"/>
                </a:cubicBezTo>
                <a:close/>
                <a:moveTo>
                  <a:pt x="3394" y="4282"/>
                </a:moveTo>
                <a:cubicBezTo>
                  <a:pt x="3321" y="4282"/>
                  <a:pt x="3262" y="4341"/>
                  <a:pt x="3262" y="4414"/>
                </a:cubicBezTo>
                <a:cubicBezTo>
                  <a:pt x="3262" y="4486"/>
                  <a:pt x="3321" y="4545"/>
                  <a:pt x="3394" y="4545"/>
                </a:cubicBezTo>
                <a:lnTo>
                  <a:pt x="5266" y="4545"/>
                </a:lnTo>
                <a:cubicBezTo>
                  <a:pt x="5338" y="4545"/>
                  <a:pt x="5397" y="4486"/>
                  <a:pt x="5397" y="4414"/>
                </a:cubicBezTo>
                <a:cubicBezTo>
                  <a:pt x="5397" y="4341"/>
                  <a:pt x="5338" y="4282"/>
                  <a:pt x="5266" y="4282"/>
                </a:cubicBezTo>
                <a:close/>
                <a:moveTo>
                  <a:pt x="3394" y="4807"/>
                </a:moveTo>
                <a:cubicBezTo>
                  <a:pt x="3321" y="4807"/>
                  <a:pt x="3262" y="4866"/>
                  <a:pt x="3262" y="4938"/>
                </a:cubicBezTo>
                <a:cubicBezTo>
                  <a:pt x="3262" y="5011"/>
                  <a:pt x="3321" y="5070"/>
                  <a:pt x="3394" y="5070"/>
                </a:cubicBezTo>
                <a:lnTo>
                  <a:pt x="4478" y="5070"/>
                </a:lnTo>
                <a:cubicBezTo>
                  <a:pt x="4551" y="5070"/>
                  <a:pt x="4610" y="5011"/>
                  <a:pt x="4610" y="4938"/>
                </a:cubicBezTo>
                <a:cubicBezTo>
                  <a:pt x="4610" y="4866"/>
                  <a:pt x="4551" y="4807"/>
                  <a:pt x="4478" y="4807"/>
                </a:cubicBezTo>
                <a:close/>
                <a:moveTo>
                  <a:pt x="2850" y="4391"/>
                </a:moveTo>
                <a:cubicBezTo>
                  <a:pt x="2816" y="4391"/>
                  <a:pt x="2783" y="4404"/>
                  <a:pt x="2757" y="4429"/>
                </a:cubicBezTo>
                <a:lnTo>
                  <a:pt x="2266" y="4924"/>
                </a:lnTo>
                <a:cubicBezTo>
                  <a:pt x="2260" y="4931"/>
                  <a:pt x="2252" y="4932"/>
                  <a:pt x="2247" y="4932"/>
                </a:cubicBezTo>
                <a:cubicBezTo>
                  <a:pt x="2242" y="4932"/>
                  <a:pt x="2235" y="4931"/>
                  <a:pt x="2229" y="4925"/>
                </a:cubicBezTo>
                <a:lnTo>
                  <a:pt x="2045" y="4742"/>
                </a:lnTo>
                <a:cubicBezTo>
                  <a:pt x="2020" y="4716"/>
                  <a:pt x="1987" y="4704"/>
                  <a:pt x="1953" y="4704"/>
                </a:cubicBezTo>
                <a:cubicBezTo>
                  <a:pt x="1920" y="4704"/>
                  <a:pt x="1886" y="4716"/>
                  <a:pt x="1860" y="4742"/>
                </a:cubicBezTo>
                <a:cubicBezTo>
                  <a:pt x="1809" y="4793"/>
                  <a:pt x="1809" y="4876"/>
                  <a:pt x="1860" y="4928"/>
                </a:cubicBezTo>
                <a:lnTo>
                  <a:pt x="2042" y="5110"/>
                </a:lnTo>
                <a:cubicBezTo>
                  <a:pt x="2097" y="5165"/>
                  <a:pt x="2170" y="5195"/>
                  <a:pt x="2247" y="5195"/>
                </a:cubicBezTo>
                <a:cubicBezTo>
                  <a:pt x="2325" y="5195"/>
                  <a:pt x="2397" y="5164"/>
                  <a:pt x="2452" y="5109"/>
                </a:cubicBezTo>
                <a:lnTo>
                  <a:pt x="2943" y="4614"/>
                </a:lnTo>
                <a:cubicBezTo>
                  <a:pt x="2994" y="4563"/>
                  <a:pt x="2993" y="4480"/>
                  <a:pt x="2943" y="4429"/>
                </a:cubicBezTo>
                <a:cubicBezTo>
                  <a:pt x="2917" y="4403"/>
                  <a:pt x="2883" y="4391"/>
                  <a:pt x="2850" y="4391"/>
                </a:cubicBezTo>
                <a:close/>
                <a:moveTo>
                  <a:pt x="1691" y="4282"/>
                </a:moveTo>
                <a:cubicBezTo>
                  <a:pt x="1533" y="4282"/>
                  <a:pt x="1403" y="4412"/>
                  <a:pt x="1403" y="4571"/>
                </a:cubicBezTo>
                <a:lnTo>
                  <a:pt x="1403" y="5518"/>
                </a:lnTo>
                <a:lnTo>
                  <a:pt x="1404" y="5518"/>
                </a:lnTo>
                <a:cubicBezTo>
                  <a:pt x="1404" y="5677"/>
                  <a:pt x="1533" y="5807"/>
                  <a:pt x="1692" y="5807"/>
                </a:cubicBezTo>
                <a:lnTo>
                  <a:pt x="2638" y="5807"/>
                </a:lnTo>
                <a:cubicBezTo>
                  <a:pt x="2798" y="5807"/>
                  <a:pt x="2927" y="5677"/>
                  <a:pt x="2927" y="5518"/>
                </a:cubicBezTo>
                <a:lnTo>
                  <a:pt x="2927" y="5186"/>
                </a:lnTo>
                <a:cubicBezTo>
                  <a:pt x="2927" y="5113"/>
                  <a:pt x="2869" y="5054"/>
                  <a:pt x="2797" y="5054"/>
                </a:cubicBezTo>
                <a:cubicBezTo>
                  <a:pt x="2723" y="5054"/>
                  <a:pt x="2665" y="5113"/>
                  <a:pt x="2665" y="5186"/>
                </a:cubicBezTo>
                <a:lnTo>
                  <a:pt x="2665" y="5518"/>
                </a:lnTo>
                <a:cubicBezTo>
                  <a:pt x="2665" y="5532"/>
                  <a:pt x="2653" y="5544"/>
                  <a:pt x="2638" y="5544"/>
                </a:cubicBezTo>
                <a:lnTo>
                  <a:pt x="1691" y="5544"/>
                </a:lnTo>
                <a:cubicBezTo>
                  <a:pt x="1677" y="5544"/>
                  <a:pt x="1666" y="5532"/>
                  <a:pt x="1666" y="5518"/>
                </a:cubicBezTo>
                <a:lnTo>
                  <a:pt x="1666" y="4571"/>
                </a:lnTo>
                <a:cubicBezTo>
                  <a:pt x="1666" y="4556"/>
                  <a:pt x="1677" y="4545"/>
                  <a:pt x="1691" y="4545"/>
                </a:cubicBezTo>
                <a:lnTo>
                  <a:pt x="2120" y="4545"/>
                </a:lnTo>
                <a:cubicBezTo>
                  <a:pt x="2192" y="4545"/>
                  <a:pt x="2251" y="4486"/>
                  <a:pt x="2251" y="4414"/>
                </a:cubicBezTo>
                <a:cubicBezTo>
                  <a:pt x="2251" y="4341"/>
                  <a:pt x="2192" y="4282"/>
                  <a:pt x="2120" y="4282"/>
                </a:cubicBezTo>
                <a:close/>
                <a:moveTo>
                  <a:pt x="3394" y="6068"/>
                </a:moveTo>
                <a:cubicBezTo>
                  <a:pt x="3321" y="6068"/>
                  <a:pt x="3262" y="6127"/>
                  <a:pt x="3262" y="6200"/>
                </a:cubicBezTo>
                <a:cubicBezTo>
                  <a:pt x="3262" y="6272"/>
                  <a:pt x="3321" y="6331"/>
                  <a:pt x="3394" y="6331"/>
                </a:cubicBezTo>
                <a:lnTo>
                  <a:pt x="5266" y="6331"/>
                </a:lnTo>
                <a:cubicBezTo>
                  <a:pt x="5338" y="6331"/>
                  <a:pt x="5397" y="6272"/>
                  <a:pt x="5397" y="6200"/>
                </a:cubicBezTo>
                <a:cubicBezTo>
                  <a:pt x="5397" y="6127"/>
                  <a:pt x="5338" y="6068"/>
                  <a:pt x="5266" y="6068"/>
                </a:cubicBezTo>
                <a:close/>
                <a:moveTo>
                  <a:pt x="3394" y="6594"/>
                </a:moveTo>
                <a:cubicBezTo>
                  <a:pt x="3321" y="6594"/>
                  <a:pt x="3262" y="6652"/>
                  <a:pt x="3262" y="6726"/>
                </a:cubicBezTo>
                <a:cubicBezTo>
                  <a:pt x="3262" y="6798"/>
                  <a:pt x="3321" y="6856"/>
                  <a:pt x="3394" y="6856"/>
                </a:cubicBezTo>
                <a:lnTo>
                  <a:pt x="4478" y="6856"/>
                </a:lnTo>
                <a:cubicBezTo>
                  <a:pt x="4551" y="6856"/>
                  <a:pt x="4610" y="6798"/>
                  <a:pt x="4610" y="6726"/>
                </a:cubicBezTo>
                <a:cubicBezTo>
                  <a:pt x="4610" y="6652"/>
                  <a:pt x="4551" y="6594"/>
                  <a:pt x="4478" y="6594"/>
                </a:cubicBezTo>
                <a:close/>
                <a:moveTo>
                  <a:pt x="2850" y="6177"/>
                </a:moveTo>
                <a:cubicBezTo>
                  <a:pt x="2816" y="6177"/>
                  <a:pt x="2782" y="6190"/>
                  <a:pt x="2756" y="6216"/>
                </a:cubicBezTo>
                <a:lnTo>
                  <a:pt x="2757" y="6216"/>
                </a:lnTo>
                <a:lnTo>
                  <a:pt x="2266" y="6711"/>
                </a:lnTo>
                <a:cubicBezTo>
                  <a:pt x="2260" y="6717"/>
                  <a:pt x="2252" y="6719"/>
                  <a:pt x="2247" y="6719"/>
                </a:cubicBezTo>
                <a:cubicBezTo>
                  <a:pt x="2242" y="6719"/>
                  <a:pt x="2235" y="6717"/>
                  <a:pt x="2229" y="6711"/>
                </a:cubicBezTo>
                <a:lnTo>
                  <a:pt x="2045" y="6529"/>
                </a:lnTo>
                <a:cubicBezTo>
                  <a:pt x="2020" y="6503"/>
                  <a:pt x="1987" y="6490"/>
                  <a:pt x="1953" y="6490"/>
                </a:cubicBezTo>
                <a:cubicBezTo>
                  <a:pt x="1920" y="6490"/>
                  <a:pt x="1886" y="6503"/>
                  <a:pt x="1860" y="6529"/>
                </a:cubicBezTo>
                <a:cubicBezTo>
                  <a:pt x="1809" y="6580"/>
                  <a:pt x="1809" y="6663"/>
                  <a:pt x="1860" y="6714"/>
                </a:cubicBezTo>
                <a:lnTo>
                  <a:pt x="2042" y="6897"/>
                </a:lnTo>
                <a:cubicBezTo>
                  <a:pt x="2097" y="6951"/>
                  <a:pt x="2170" y="6981"/>
                  <a:pt x="2247" y="6981"/>
                </a:cubicBezTo>
                <a:cubicBezTo>
                  <a:pt x="2325" y="6981"/>
                  <a:pt x="2397" y="6951"/>
                  <a:pt x="2452" y="6896"/>
                </a:cubicBezTo>
                <a:lnTo>
                  <a:pt x="2943" y="6402"/>
                </a:lnTo>
                <a:cubicBezTo>
                  <a:pt x="2994" y="6350"/>
                  <a:pt x="2993" y="6267"/>
                  <a:pt x="2943" y="6215"/>
                </a:cubicBezTo>
                <a:cubicBezTo>
                  <a:pt x="2917" y="6190"/>
                  <a:pt x="2883" y="6177"/>
                  <a:pt x="2850" y="6177"/>
                </a:cubicBezTo>
                <a:close/>
                <a:moveTo>
                  <a:pt x="1691" y="6068"/>
                </a:moveTo>
                <a:cubicBezTo>
                  <a:pt x="1533" y="6068"/>
                  <a:pt x="1403" y="6198"/>
                  <a:pt x="1403" y="6357"/>
                </a:cubicBezTo>
                <a:lnTo>
                  <a:pt x="1403" y="7304"/>
                </a:lnTo>
                <a:lnTo>
                  <a:pt x="1404" y="7304"/>
                </a:lnTo>
                <a:cubicBezTo>
                  <a:pt x="1404" y="7463"/>
                  <a:pt x="1533" y="7593"/>
                  <a:pt x="1692" y="7593"/>
                </a:cubicBezTo>
                <a:lnTo>
                  <a:pt x="2638" y="7593"/>
                </a:lnTo>
                <a:cubicBezTo>
                  <a:pt x="2798" y="7593"/>
                  <a:pt x="2927" y="7463"/>
                  <a:pt x="2927" y="7304"/>
                </a:cubicBezTo>
                <a:lnTo>
                  <a:pt x="2927" y="6972"/>
                </a:lnTo>
                <a:cubicBezTo>
                  <a:pt x="2927" y="6899"/>
                  <a:pt x="2869" y="6841"/>
                  <a:pt x="2797" y="6841"/>
                </a:cubicBezTo>
                <a:cubicBezTo>
                  <a:pt x="2723" y="6841"/>
                  <a:pt x="2665" y="6899"/>
                  <a:pt x="2665" y="6972"/>
                </a:cubicBezTo>
                <a:lnTo>
                  <a:pt x="2665" y="7304"/>
                </a:lnTo>
                <a:cubicBezTo>
                  <a:pt x="2665" y="7319"/>
                  <a:pt x="2653" y="7331"/>
                  <a:pt x="2638" y="7331"/>
                </a:cubicBezTo>
                <a:lnTo>
                  <a:pt x="1691" y="7331"/>
                </a:lnTo>
                <a:cubicBezTo>
                  <a:pt x="1677" y="7331"/>
                  <a:pt x="1666" y="7319"/>
                  <a:pt x="1666" y="7304"/>
                </a:cubicBezTo>
                <a:lnTo>
                  <a:pt x="1666" y="6357"/>
                </a:lnTo>
                <a:cubicBezTo>
                  <a:pt x="1666" y="6343"/>
                  <a:pt x="1677" y="6331"/>
                  <a:pt x="1691" y="6331"/>
                </a:cubicBezTo>
                <a:lnTo>
                  <a:pt x="2120" y="6331"/>
                </a:lnTo>
                <a:cubicBezTo>
                  <a:pt x="2192" y="6331"/>
                  <a:pt x="2251" y="6272"/>
                  <a:pt x="2251" y="6200"/>
                </a:cubicBezTo>
                <a:cubicBezTo>
                  <a:pt x="2251" y="6127"/>
                  <a:pt x="2192" y="6068"/>
                  <a:pt x="2120" y="6068"/>
                </a:cubicBezTo>
                <a:close/>
                <a:moveTo>
                  <a:pt x="5828" y="7073"/>
                </a:moveTo>
                <a:lnTo>
                  <a:pt x="4941" y="7960"/>
                </a:lnTo>
                <a:lnTo>
                  <a:pt x="4941" y="7464"/>
                </a:lnTo>
                <a:cubicBezTo>
                  <a:pt x="4941" y="7248"/>
                  <a:pt x="5117" y="7073"/>
                  <a:pt x="5333" y="7073"/>
                </a:cubicBezTo>
                <a:close/>
                <a:moveTo>
                  <a:pt x="2077" y="1"/>
                </a:moveTo>
                <a:cubicBezTo>
                  <a:pt x="1897" y="1"/>
                  <a:pt x="1743" y="113"/>
                  <a:pt x="1680" y="270"/>
                </a:cubicBezTo>
                <a:lnTo>
                  <a:pt x="654" y="270"/>
                </a:lnTo>
                <a:cubicBezTo>
                  <a:pt x="294" y="270"/>
                  <a:pt x="0" y="564"/>
                  <a:pt x="0" y="924"/>
                </a:cubicBezTo>
                <a:lnTo>
                  <a:pt x="0" y="8307"/>
                </a:lnTo>
                <a:cubicBezTo>
                  <a:pt x="0" y="8668"/>
                  <a:pt x="294" y="8961"/>
                  <a:pt x="654" y="8961"/>
                </a:cubicBezTo>
                <a:lnTo>
                  <a:pt x="6146" y="8961"/>
                </a:lnTo>
                <a:cubicBezTo>
                  <a:pt x="6506" y="8961"/>
                  <a:pt x="6800" y="8668"/>
                  <a:pt x="6800" y="8307"/>
                </a:cubicBezTo>
                <a:lnTo>
                  <a:pt x="6800" y="924"/>
                </a:lnTo>
                <a:cubicBezTo>
                  <a:pt x="6800" y="564"/>
                  <a:pt x="6506" y="270"/>
                  <a:pt x="6146" y="270"/>
                </a:cubicBezTo>
                <a:lnTo>
                  <a:pt x="5543" y="270"/>
                </a:lnTo>
                <a:cubicBezTo>
                  <a:pt x="5471" y="270"/>
                  <a:pt x="5412" y="329"/>
                  <a:pt x="5412" y="401"/>
                </a:cubicBezTo>
                <a:cubicBezTo>
                  <a:pt x="5412" y="474"/>
                  <a:pt x="5471" y="533"/>
                  <a:pt x="5543" y="533"/>
                </a:cubicBezTo>
                <a:lnTo>
                  <a:pt x="6146" y="533"/>
                </a:lnTo>
                <a:cubicBezTo>
                  <a:pt x="6361" y="533"/>
                  <a:pt x="6537" y="709"/>
                  <a:pt x="6537" y="924"/>
                </a:cubicBezTo>
                <a:lnTo>
                  <a:pt x="6537" y="8307"/>
                </a:lnTo>
                <a:cubicBezTo>
                  <a:pt x="6537" y="8523"/>
                  <a:pt x="6361" y="8699"/>
                  <a:pt x="6146" y="8699"/>
                </a:cubicBezTo>
                <a:lnTo>
                  <a:pt x="654" y="8699"/>
                </a:lnTo>
                <a:cubicBezTo>
                  <a:pt x="439" y="8699"/>
                  <a:pt x="263" y="8523"/>
                  <a:pt x="263" y="8307"/>
                </a:cubicBezTo>
                <a:lnTo>
                  <a:pt x="263" y="924"/>
                </a:lnTo>
                <a:cubicBezTo>
                  <a:pt x="263" y="709"/>
                  <a:pt x="439" y="533"/>
                  <a:pt x="654" y="533"/>
                </a:cubicBezTo>
                <a:lnTo>
                  <a:pt x="1649" y="533"/>
                </a:lnTo>
                <a:lnTo>
                  <a:pt x="1649" y="794"/>
                </a:lnTo>
                <a:lnTo>
                  <a:pt x="742" y="794"/>
                </a:lnTo>
                <a:cubicBezTo>
                  <a:pt x="621" y="794"/>
                  <a:pt x="524" y="891"/>
                  <a:pt x="524" y="1012"/>
                </a:cubicBezTo>
                <a:lnTo>
                  <a:pt x="524" y="6417"/>
                </a:lnTo>
                <a:cubicBezTo>
                  <a:pt x="524" y="6490"/>
                  <a:pt x="582" y="6548"/>
                  <a:pt x="654" y="6548"/>
                </a:cubicBezTo>
                <a:cubicBezTo>
                  <a:pt x="728" y="6548"/>
                  <a:pt x="786" y="6490"/>
                  <a:pt x="786" y="6417"/>
                </a:cubicBezTo>
                <a:lnTo>
                  <a:pt x="786" y="1055"/>
                </a:lnTo>
                <a:lnTo>
                  <a:pt x="1410" y="1055"/>
                </a:lnTo>
                <a:cubicBezTo>
                  <a:pt x="1395" y="1097"/>
                  <a:pt x="1387" y="1140"/>
                  <a:pt x="1387" y="1186"/>
                </a:cubicBezTo>
                <a:lnTo>
                  <a:pt x="1387" y="1550"/>
                </a:lnTo>
                <a:cubicBezTo>
                  <a:pt x="1387" y="1766"/>
                  <a:pt x="1564" y="1942"/>
                  <a:pt x="1780" y="1942"/>
                </a:cubicBezTo>
                <a:lnTo>
                  <a:pt x="5020" y="1942"/>
                </a:lnTo>
                <a:cubicBezTo>
                  <a:pt x="5237" y="1942"/>
                  <a:pt x="5413" y="1766"/>
                  <a:pt x="5413" y="1550"/>
                </a:cubicBezTo>
                <a:lnTo>
                  <a:pt x="5413" y="1186"/>
                </a:lnTo>
                <a:cubicBezTo>
                  <a:pt x="5413" y="1140"/>
                  <a:pt x="5405" y="1097"/>
                  <a:pt x="5390" y="1055"/>
                </a:cubicBezTo>
                <a:lnTo>
                  <a:pt x="6014" y="1055"/>
                </a:lnTo>
                <a:lnTo>
                  <a:pt x="6014" y="6810"/>
                </a:lnTo>
                <a:lnTo>
                  <a:pt x="5333" y="6810"/>
                </a:lnTo>
                <a:cubicBezTo>
                  <a:pt x="4972" y="6810"/>
                  <a:pt x="4679" y="7104"/>
                  <a:pt x="4679" y="7464"/>
                </a:cubicBezTo>
                <a:lnTo>
                  <a:pt x="4679" y="8145"/>
                </a:lnTo>
                <a:lnTo>
                  <a:pt x="786" y="8145"/>
                </a:lnTo>
                <a:lnTo>
                  <a:pt x="786" y="6942"/>
                </a:lnTo>
                <a:cubicBezTo>
                  <a:pt x="786" y="6869"/>
                  <a:pt x="728" y="6810"/>
                  <a:pt x="656" y="6810"/>
                </a:cubicBezTo>
                <a:cubicBezTo>
                  <a:pt x="582" y="6810"/>
                  <a:pt x="524" y="6869"/>
                  <a:pt x="524" y="6942"/>
                </a:cubicBezTo>
                <a:lnTo>
                  <a:pt x="524" y="8190"/>
                </a:lnTo>
                <a:cubicBezTo>
                  <a:pt x="524" y="8310"/>
                  <a:pt x="621" y="8408"/>
                  <a:pt x="742" y="8408"/>
                </a:cubicBezTo>
                <a:lnTo>
                  <a:pt x="4810" y="8408"/>
                </a:lnTo>
                <a:cubicBezTo>
                  <a:pt x="4845" y="8408"/>
                  <a:pt x="4878" y="8394"/>
                  <a:pt x="4903" y="8370"/>
                </a:cubicBezTo>
                <a:lnTo>
                  <a:pt x="6238" y="7035"/>
                </a:lnTo>
                <a:cubicBezTo>
                  <a:pt x="6260" y="7012"/>
                  <a:pt x="6274" y="6982"/>
                  <a:pt x="6276" y="6950"/>
                </a:cubicBezTo>
                <a:cubicBezTo>
                  <a:pt x="6276" y="6949"/>
                  <a:pt x="6277" y="1014"/>
                  <a:pt x="6277" y="1012"/>
                </a:cubicBezTo>
                <a:cubicBezTo>
                  <a:pt x="6277" y="891"/>
                  <a:pt x="6179" y="794"/>
                  <a:pt x="6059" y="794"/>
                </a:cubicBezTo>
                <a:lnTo>
                  <a:pt x="5151" y="794"/>
                </a:lnTo>
                <a:lnTo>
                  <a:pt x="5151" y="429"/>
                </a:lnTo>
                <a:cubicBezTo>
                  <a:pt x="5151" y="192"/>
                  <a:pt x="4960" y="1"/>
                  <a:pt x="47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5"/>
          <p:cNvSpPr/>
          <p:nvPr/>
        </p:nvSpPr>
        <p:spPr>
          <a:xfrm>
            <a:off x="4934303" y="2034206"/>
            <a:ext cx="316256" cy="315552"/>
          </a:xfrm>
          <a:custGeom>
            <a:avLst/>
            <a:gdLst/>
            <a:ahLst/>
            <a:cxnLst/>
            <a:rect l="l" t="t" r="r" b="b"/>
            <a:pathLst>
              <a:path w="8982" h="8962" extrusionOk="0">
                <a:moveTo>
                  <a:pt x="4498" y="263"/>
                </a:moveTo>
                <a:cubicBezTo>
                  <a:pt x="4809" y="263"/>
                  <a:pt x="5098" y="354"/>
                  <a:pt x="5342" y="510"/>
                </a:cubicBezTo>
                <a:cubicBezTo>
                  <a:pt x="5157" y="802"/>
                  <a:pt x="4852" y="1171"/>
                  <a:pt x="4375" y="1453"/>
                </a:cubicBezTo>
                <a:cubicBezTo>
                  <a:pt x="4043" y="1649"/>
                  <a:pt x="3678" y="1775"/>
                  <a:pt x="3291" y="1826"/>
                </a:cubicBezTo>
                <a:lnTo>
                  <a:pt x="2935" y="1826"/>
                </a:lnTo>
                <a:cubicBezTo>
                  <a:pt x="2935" y="964"/>
                  <a:pt x="3636" y="263"/>
                  <a:pt x="4498" y="263"/>
                </a:cubicBezTo>
                <a:close/>
                <a:moveTo>
                  <a:pt x="5551" y="671"/>
                </a:moveTo>
                <a:cubicBezTo>
                  <a:pt x="5864" y="957"/>
                  <a:pt x="6061" y="1369"/>
                  <a:pt x="6061" y="1826"/>
                </a:cubicBezTo>
                <a:lnTo>
                  <a:pt x="6061" y="1832"/>
                </a:lnTo>
                <a:cubicBezTo>
                  <a:pt x="6011" y="1838"/>
                  <a:pt x="5961" y="1841"/>
                  <a:pt x="5910" y="1841"/>
                </a:cubicBezTo>
                <a:cubicBezTo>
                  <a:pt x="5850" y="1841"/>
                  <a:pt x="5789" y="1836"/>
                  <a:pt x="5728" y="1827"/>
                </a:cubicBezTo>
                <a:cubicBezTo>
                  <a:pt x="5389" y="1782"/>
                  <a:pt x="5095" y="1604"/>
                  <a:pt x="4950" y="1363"/>
                </a:cubicBezTo>
                <a:cubicBezTo>
                  <a:pt x="5219" y="1131"/>
                  <a:pt x="5414" y="884"/>
                  <a:pt x="5551" y="671"/>
                </a:cubicBezTo>
                <a:close/>
                <a:moveTo>
                  <a:pt x="4833" y="3207"/>
                </a:moveTo>
                <a:cubicBezTo>
                  <a:pt x="4883" y="3207"/>
                  <a:pt x="4924" y="3247"/>
                  <a:pt x="4924" y="3298"/>
                </a:cubicBezTo>
                <a:cubicBezTo>
                  <a:pt x="4924" y="3349"/>
                  <a:pt x="4883" y="3389"/>
                  <a:pt x="4833" y="3389"/>
                </a:cubicBezTo>
                <a:lnTo>
                  <a:pt x="4563" y="3389"/>
                </a:lnTo>
                <a:cubicBezTo>
                  <a:pt x="4513" y="3389"/>
                  <a:pt x="4472" y="3349"/>
                  <a:pt x="4472" y="3298"/>
                </a:cubicBezTo>
                <a:cubicBezTo>
                  <a:pt x="4472" y="3247"/>
                  <a:pt x="4513" y="3207"/>
                  <a:pt x="4563" y="3207"/>
                </a:cubicBezTo>
                <a:close/>
                <a:moveTo>
                  <a:pt x="4743" y="1525"/>
                </a:moveTo>
                <a:cubicBezTo>
                  <a:pt x="4913" y="1788"/>
                  <a:pt x="5215" y="1987"/>
                  <a:pt x="5565" y="2064"/>
                </a:cubicBezTo>
                <a:lnTo>
                  <a:pt x="5565" y="2676"/>
                </a:lnTo>
                <a:cubicBezTo>
                  <a:pt x="5522" y="2779"/>
                  <a:pt x="5426" y="2920"/>
                  <a:pt x="5315" y="3012"/>
                </a:cubicBezTo>
                <a:cubicBezTo>
                  <a:pt x="5261" y="3056"/>
                  <a:pt x="5203" y="3093"/>
                  <a:pt x="5141" y="3123"/>
                </a:cubicBezTo>
                <a:cubicBezTo>
                  <a:pt x="5080" y="3017"/>
                  <a:pt x="4965" y="2944"/>
                  <a:pt x="4833" y="2944"/>
                </a:cubicBezTo>
                <a:lnTo>
                  <a:pt x="4563" y="2944"/>
                </a:lnTo>
                <a:cubicBezTo>
                  <a:pt x="4368" y="2944"/>
                  <a:pt x="4209" y="3103"/>
                  <a:pt x="4209" y="3298"/>
                </a:cubicBezTo>
                <a:cubicBezTo>
                  <a:pt x="4209" y="3493"/>
                  <a:pt x="4369" y="3652"/>
                  <a:pt x="4563" y="3652"/>
                </a:cubicBezTo>
                <a:lnTo>
                  <a:pt x="4833" y="3652"/>
                </a:lnTo>
                <a:cubicBezTo>
                  <a:pt x="4994" y="3652"/>
                  <a:pt x="5130" y="3543"/>
                  <a:pt x="5173" y="3395"/>
                </a:cubicBezTo>
                <a:cubicBezTo>
                  <a:pt x="5285" y="3352"/>
                  <a:pt x="5389" y="3291"/>
                  <a:pt x="5481" y="3214"/>
                </a:cubicBezTo>
                <a:cubicBezTo>
                  <a:pt x="5501" y="3199"/>
                  <a:pt x="5520" y="3182"/>
                  <a:pt x="5538" y="3165"/>
                </a:cubicBezTo>
                <a:lnTo>
                  <a:pt x="5538" y="3165"/>
                </a:lnTo>
                <a:cubicBezTo>
                  <a:pt x="5442" y="3550"/>
                  <a:pt x="5093" y="3836"/>
                  <a:pt x="4678" y="3836"/>
                </a:cubicBezTo>
                <a:lnTo>
                  <a:pt x="4304" y="3836"/>
                </a:lnTo>
                <a:cubicBezTo>
                  <a:pt x="3814" y="3836"/>
                  <a:pt x="3417" y="3438"/>
                  <a:pt x="3417" y="2949"/>
                </a:cubicBezTo>
                <a:lnTo>
                  <a:pt x="3417" y="2073"/>
                </a:lnTo>
                <a:cubicBezTo>
                  <a:pt x="3900" y="1996"/>
                  <a:pt x="4349" y="1809"/>
                  <a:pt x="4743" y="1525"/>
                </a:cubicBezTo>
                <a:close/>
                <a:moveTo>
                  <a:pt x="3154" y="2089"/>
                </a:moveTo>
                <a:lnTo>
                  <a:pt x="3154" y="2949"/>
                </a:lnTo>
                <a:cubicBezTo>
                  <a:pt x="3154" y="3383"/>
                  <a:pt x="3396" y="3762"/>
                  <a:pt x="3751" y="3957"/>
                </a:cubicBezTo>
                <a:cubicBezTo>
                  <a:pt x="3715" y="4189"/>
                  <a:pt x="3496" y="4370"/>
                  <a:pt x="3271" y="4430"/>
                </a:cubicBezTo>
                <a:lnTo>
                  <a:pt x="3106" y="4430"/>
                </a:lnTo>
                <a:cubicBezTo>
                  <a:pt x="2838" y="4430"/>
                  <a:pt x="2600" y="4279"/>
                  <a:pt x="2486" y="4037"/>
                </a:cubicBezTo>
                <a:cubicBezTo>
                  <a:pt x="2372" y="3794"/>
                  <a:pt x="2408" y="3514"/>
                  <a:pt x="2579" y="3307"/>
                </a:cubicBezTo>
                <a:cubicBezTo>
                  <a:pt x="2802" y="3039"/>
                  <a:pt x="2935" y="2709"/>
                  <a:pt x="2935" y="2360"/>
                </a:cubicBezTo>
                <a:lnTo>
                  <a:pt x="2935" y="2089"/>
                </a:lnTo>
                <a:close/>
                <a:moveTo>
                  <a:pt x="6061" y="2095"/>
                </a:moveTo>
                <a:lnTo>
                  <a:pt x="6061" y="2378"/>
                </a:lnTo>
                <a:cubicBezTo>
                  <a:pt x="6061" y="2716"/>
                  <a:pt x="6181" y="3046"/>
                  <a:pt x="6399" y="3304"/>
                </a:cubicBezTo>
                <a:cubicBezTo>
                  <a:pt x="6506" y="3430"/>
                  <a:pt x="6562" y="3582"/>
                  <a:pt x="6562" y="3741"/>
                </a:cubicBezTo>
                <a:cubicBezTo>
                  <a:pt x="6562" y="4072"/>
                  <a:pt x="6299" y="4430"/>
                  <a:pt x="5875" y="4430"/>
                </a:cubicBezTo>
                <a:lnTo>
                  <a:pt x="5728" y="4430"/>
                </a:lnTo>
                <a:cubicBezTo>
                  <a:pt x="5486" y="4345"/>
                  <a:pt x="5271" y="4223"/>
                  <a:pt x="5231" y="3956"/>
                </a:cubicBezTo>
                <a:cubicBezTo>
                  <a:pt x="5586" y="3761"/>
                  <a:pt x="5827" y="3383"/>
                  <a:pt x="5827" y="2949"/>
                </a:cubicBezTo>
                <a:lnTo>
                  <a:pt x="5827" y="2700"/>
                </a:lnTo>
                <a:lnTo>
                  <a:pt x="5827" y="2698"/>
                </a:lnTo>
                <a:lnTo>
                  <a:pt x="5827" y="2101"/>
                </a:lnTo>
                <a:cubicBezTo>
                  <a:pt x="5856" y="2103"/>
                  <a:pt x="5884" y="2103"/>
                  <a:pt x="5913" y="2103"/>
                </a:cubicBezTo>
                <a:cubicBezTo>
                  <a:pt x="5962" y="2103"/>
                  <a:pt x="6012" y="2101"/>
                  <a:pt x="6061" y="2095"/>
                </a:cubicBezTo>
                <a:close/>
                <a:moveTo>
                  <a:pt x="4983" y="4057"/>
                </a:moveTo>
                <a:cubicBezTo>
                  <a:pt x="5038" y="4292"/>
                  <a:pt x="5202" y="4490"/>
                  <a:pt x="5431" y="4589"/>
                </a:cubicBezTo>
                <a:lnTo>
                  <a:pt x="5648" y="4682"/>
                </a:lnTo>
                <a:cubicBezTo>
                  <a:pt x="5649" y="4683"/>
                  <a:pt x="5650" y="4683"/>
                  <a:pt x="5651" y="4683"/>
                </a:cubicBezTo>
                <a:lnTo>
                  <a:pt x="5656" y="4686"/>
                </a:lnTo>
                <a:lnTo>
                  <a:pt x="5656" y="4922"/>
                </a:lnTo>
                <a:cubicBezTo>
                  <a:pt x="5289" y="5030"/>
                  <a:pt x="4909" y="5088"/>
                  <a:pt x="4526" y="5096"/>
                </a:cubicBezTo>
                <a:cubicBezTo>
                  <a:pt x="4501" y="5096"/>
                  <a:pt x="4475" y="5096"/>
                  <a:pt x="4450" y="5096"/>
                </a:cubicBezTo>
                <a:cubicBezTo>
                  <a:pt x="4069" y="5096"/>
                  <a:pt x="3691" y="5045"/>
                  <a:pt x="3325" y="4945"/>
                </a:cubicBezTo>
                <a:lnTo>
                  <a:pt x="3325" y="4693"/>
                </a:lnTo>
                <a:cubicBezTo>
                  <a:pt x="3356" y="4689"/>
                  <a:pt x="3526" y="4605"/>
                  <a:pt x="3554" y="4593"/>
                </a:cubicBezTo>
                <a:cubicBezTo>
                  <a:pt x="3782" y="4493"/>
                  <a:pt x="3945" y="4293"/>
                  <a:pt x="3999" y="4058"/>
                </a:cubicBezTo>
                <a:cubicBezTo>
                  <a:pt x="4097" y="4084"/>
                  <a:pt x="4198" y="4098"/>
                  <a:pt x="4303" y="4098"/>
                </a:cubicBezTo>
                <a:lnTo>
                  <a:pt x="4678" y="4098"/>
                </a:lnTo>
                <a:cubicBezTo>
                  <a:pt x="4784" y="4098"/>
                  <a:pt x="4886" y="4084"/>
                  <a:pt x="4983" y="4057"/>
                </a:cubicBezTo>
                <a:close/>
                <a:moveTo>
                  <a:pt x="4491" y="5752"/>
                </a:moveTo>
                <a:cubicBezTo>
                  <a:pt x="4429" y="5752"/>
                  <a:pt x="4379" y="5802"/>
                  <a:pt x="4379" y="5864"/>
                </a:cubicBezTo>
                <a:cubicBezTo>
                  <a:pt x="4379" y="5925"/>
                  <a:pt x="4429" y="5974"/>
                  <a:pt x="4491" y="5974"/>
                </a:cubicBezTo>
                <a:cubicBezTo>
                  <a:pt x="4552" y="5974"/>
                  <a:pt x="4602" y="5925"/>
                  <a:pt x="4602" y="5864"/>
                </a:cubicBezTo>
                <a:cubicBezTo>
                  <a:pt x="4602" y="5802"/>
                  <a:pt x="4552" y="5752"/>
                  <a:pt x="4491" y="5752"/>
                </a:cubicBezTo>
                <a:close/>
                <a:moveTo>
                  <a:pt x="4491" y="6419"/>
                </a:moveTo>
                <a:cubicBezTo>
                  <a:pt x="4429" y="6419"/>
                  <a:pt x="4379" y="6469"/>
                  <a:pt x="4379" y="6531"/>
                </a:cubicBezTo>
                <a:cubicBezTo>
                  <a:pt x="4379" y="6592"/>
                  <a:pt x="4429" y="6642"/>
                  <a:pt x="4491" y="6642"/>
                </a:cubicBezTo>
                <a:cubicBezTo>
                  <a:pt x="4552" y="6642"/>
                  <a:pt x="4602" y="6592"/>
                  <a:pt x="4602" y="6531"/>
                </a:cubicBezTo>
                <a:cubicBezTo>
                  <a:pt x="4602" y="6469"/>
                  <a:pt x="4552" y="6419"/>
                  <a:pt x="4491" y="6419"/>
                </a:cubicBezTo>
                <a:close/>
                <a:moveTo>
                  <a:pt x="3062" y="4807"/>
                </a:moveTo>
                <a:lnTo>
                  <a:pt x="3062" y="5043"/>
                </a:lnTo>
                <a:lnTo>
                  <a:pt x="3062" y="5046"/>
                </a:lnTo>
                <a:lnTo>
                  <a:pt x="3062" y="6553"/>
                </a:lnTo>
                <a:cubicBezTo>
                  <a:pt x="3062" y="6625"/>
                  <a:pt x="3121" y="6684"/>
                  <a:pt x="3193" y="6684"/>
                </a:cubicBezTo>
                <a:cubicBezTo>
                  <a:pt x="3266" y="6684"/>
                  <a:pt x="3325" y="6626"/>
                  <a:pt x="3325" y="6553"/>
                </a:cubicBezTo>
                <a:lnTo>
                  <a:pt x="3325" y="5216"/>
                </a:lnTo>
                <a:cubicBezTo>
                  <a:pt x="3693" y="5311"/>
                  <a:pt x="4071" y="5359"/>
                  <a:pt x="4451" y="5359"/>
                </a:cubicBezTo>
                <a:cubicBezTo>
                  <a:pt x="4477" y="5359"/>
                  <a:pt x="4504" y="5359"/>
                  <a:pt x="4530" y="5358"/>
                </a:cubicBezTo>
                <a:cubicBezTo>
                  <a:pt x="4912" y="5351"/>
                  <a:pt x="5290" y="5296"/>
                  <a:pt x="5657" y="5195"/>
                </a:cubicBezTo>
                <a:lnTo>
                  <a:pt x="5657" y="6947"/>
                </a:lnTo>
                <a:lnTo>
                  <a:pt x="2641" y="6947"/>
                </a:lnTo>
                <a:cubicBezTo>
                  <a:pt x="2474" y="6572"/>
                  <a:pt x="2158" y="6295"/>
                  <a:pt x="1783" y="6170"/>
                </a:cubicBezTo>
                <a:lnTo>
                  <a:pt x="1783" y="5947"/>
                </a:lnTo>
                <a:cubicBezTo>
                  <a:pt x="1783" y="5588"/>
                  <a:pt x="1997" y="5266"/>
                  <a:pt x="2329" y="5126"/>
                </a:cubicBezTo>
                <a:lnTo>
                  <a:pt x="3062" y="4807"/>
                </a:lnTo>
                <a:close/>
                <a:moveTo>
                  <a:pt x="7650" y="6359"/>
                </a:moveTo>
                <a:cubicBezTo>
                  <a:pt x="8071" y="6359"/>
                  <a:pt x="8459" y="6587"/>
                  <a:pt x="8666" y="6947"/>
                </a:cubicBezTo>
                <a:lnTo>
                  <a:pt x="7714" y="6947"/>
                </a:lnTo>
                <a:cubicBezTo>
                  <a:pt x="7536" y="6947"/>
                  <a:pt x="7390" y="7092"/>
                  <a:pt x="7390" y="7270"/>
                </a:cubicBezTo>
                <a:lnTo>
                  <a:pt x="7390" y="7787"/>
                </a:lnTo>
                <a:cubicBezTo>
                  <a:pt x="7390" y="7965"/>
                  <a:pt x="7536" y="8111"/>
                  <a:pt x="7714" y="8111"/>
                </a:cubicBezTo>
                <a:lnTo>
                  <a:pt x="8666" y="8111"/>
                </a:lnTo>
                <a:cubicBezTo>
                  <a:pt x="8459" y="8471"/>
                  <a:pt x="8071" y="8699"/>
                  <a:pt x="7650" y="8699"/>
                </a:cubicBezTo>
                <a:cubicBezTo>
                  <a:pt x="7188" y="8699"/>
                  <a:pt x="6768" y="8426"/>
                  <a:pt x="6580" y="8003"/>
                </a:cubicBezTo>
                <a:cubicBezTo>
                  <a:pt x="6539" y="7908"/>
                  <a:pt x="6446" y="7848"/>
                  <a:pt x="6343" y="7848"/>
                </a:cubicBezTo>
                <a:lnTo>
                  <a:pt x="2638" y="7848"/>
                </a:lnTo>
                <a:cubicBezTo>
                  <a:pt x="2536" y="7848"/>
                  <a:pt x="2443" y="7908"/>
                  <a:pt x="2401" y="8003"/>
                </a:cubicBezTo>
                <a:cubicBezTo>
                  <a:pt x="2213" y="8426"/>
                  <a:pt x="1794" y="8699"/>
                  <a:pt x="1331" y="8699"/>
                </a:cubicBezTo>
                <a:cubicBezTo>
                  <a:pt x="911" y="8699"/>
                  <a:pt x="523" y="8471"/>
                  <a:pt x="316" y="8111"/>
                </a:cubicBezTo>
                <a:lnTo>
                  <a:pt x="1268" y="8111"/>
                </a:lnTo>
                <a:cubicBezTo>
                  <a:pt x="1446" y="8111"/>
                  <a:pt x="1591" y="7965"/>
                  <a:pt x="1591" y="7787"/>
                </a:cubicBezTo>
                <a:lnTo>
                  <a:pt x="1591" y="7270"/>
                </a:lnTo>
                <a:cubicBezTo>
                  <a:pt x="1591" y="7092"/>
                  <a:pt x="1446" y="6947"/>
                  <a:pt x="1268" y="6947"/>
                </a:cubicBezTo>
                <a:lnTo>
                  <a:pt x="316" y="6947"/>
                </a:lnTo>
                <a:cubicBezTo>
                  <a:pt x="523" y="6587"/>
                  <a:pt x="911" y="6359"/>
                  <a:pt x="1331" y="6359"/>
                </a:cubicBezTo>
                <a:cubicBezTo>
                  <a:pt x="1794" y="6359"/>
                  <a:pt x="2214" y="6632"/>
                  <a:pt x="2401" y="7055"/>
                </a:cubicBezTo>
                <a:cubicBezTo>
                  <a:pt x="2443" y="7149"/>
                  <a:pt x="2536" y="7209"/>
                  <a:pt x="2638" y="7209"/>
                </a:cubicBezTo>
                <a:lnTo>
                  <a:pt x="6343" y="7209"/>
                </a:lnTo>
                <a:cubicBezTo>
                  <a:pt x="6446" y="7209"/>
                  <a:pt x="6539" y="7149"/>
                  <a:pt x="6580" y="7055"/>
                </a:cubicBezTo>
                <a:cubicBezTo>
                  <a:pt x="6768" y="6632"/>
                  <a:pt x="7188" y="6359"/>
                  <a:pt x="7650" y="6359"/>
                </a:cubicBezTo>
                <a:close/>
                <a:moveTo>
                  <a:pt x="4498" y="1"/>
                </a:moveTo>
                <a:cubicBezTo>
                  <a:pt x="3503" y="1"/>
                  <a:pt x="2673" y="819"/>
                  <a:pt x="2673" y="1826"/>
                </a:cubicBezTo>
                <a:lnTo>
                  <a:pt x="2673" y="2360"/>
                </a:lnTo>
                <a:cubicBezTo>
                  <a:pt x="2673" y="2646"/>
                  <a:pt x="2560" y="2920"/>
                  <a:pt x="2377" y="3140"/>
                </a:cubicBezTo>
                <a:cubicBezTo>
                  <a:pt x="2140" y="3425"/>
                  <a:pt x="2091" y="3812"/>
                  <a:pt x="2248" y="4148"/>
                </a:cubicBezTo>
                <a:cubicBezTo>
                  <a:pt x="2359" y="4384"/>
                  <a:pt x="2555" y="4557"/>
                  <a:pt x="2790" y="4639"/>
                </a:cubicBezTo>
                <a:lnTo>
                  <a:pt x="2226" y="4885"/>
                </a:lnTo>
                <a:cubicBezTo>
                  <a:pt x="1797" y="5065"/>
                  <a:pt x="1520" y="5483"/>
                  <a:pt x="1520" y="5947"/>
                </a:cubicBezTo>
                <a:lnTo>
                  <a:pt x="1520" y="6109"/>
                </a:lnTo>
                <a:cubicBezTo>
                  <a:pt x="1458" y="6100"/>
                  <a:pt x="1395" y="6096"/>
                  <a:pt x="1331" y="6096"/>
                </a:cubicBezTo>
                <a:cubicBezTo>
                  <a:pt x="773" y="6096"/>
                  <a:pt x="260" y="6425"/>
                  <a:pt x="27" y="6934"/>
                </a:cubicBezTo>
                <a:cubicBezTo>
                  <a:pt x="1" y="6994"/>
                  <a:pt x="6" y="7063"/>
                  <a:pt x="41" y="7120"/>
                </a:cubicBezTo>
                <a:cubicBezTo>
                  <a:pt x="77" y="7176"/>
                  <a:pt x="139" y="7210"/>
                  <a:pt x="205" y="7210"/>
                </a:cubicBezTo>
                <a:lnTo>
                  <a:pt x="1267" y="7210"/>
                </a:lnTo>
                <a:cubicBezTo>
                  <a:pt x="1301" y="7210"/>
                  <a:pt x="1328" y="7237"/>
                  <a:pt x="1328" y="7271"/>
                </a:cubicBezTo>
                <a:lnTo>
                  <a:pt x="1328" y="7787"/>
                </a:lnTo>
                <a:cubicBezTo>
                  <a:pt x="1328" y="7822"/>
                  <a:pt x="1301" y="7848"/>
                  <a:pt x="1267" y="7848"/>
                </a:cubicBezTo>
                <a:lnTo>
                  <a:pt x="205" y="7848"/>
                </a:lnTo>
                <a:cubicBezTo>
                  <a:pt x="139" y="7848"/>
                  <a:pt x="77" y="7883"/>
                  <a:pt x="41" y="7938"/>
                </a:cubicBezTo>
                <a:cubicBezTo>
                  <a:pt x="6" y="7994"/>
                  <a:pt x="1" y="8064"/>
                  <a:pt x="27" y="8125"/>
                </a:cubicBezTo>
                <a:cubicBezTo>
                  <a:pt x="260" y="8633"/>
                  <a:pt x="773" y="8962"/>
                  <a:pt x="1331" y="8962"/>
                </a:cubicBezTo>
                <a:cubicBezTo>
                  <a:pt x="1890" y="8962"/>
                  <a:pt x="2410" y="8628"/>
                  <a:pt x="2641" y="8111"/>
                </a:cubicBezTo>
                <a:lnTo>
                  <a:pt x="6341" y="8111"/>
                </a:lnTo>
                <a:cubicBezTo>
                  <a:pt x="6571" y="8628"/>
                  <a:pt x="7084" y="8962"/>
                  <a:pt x="7650" y="8962"/>
                </a:cubicBezTo>
                <a:cubicBezTo>
                  <a:pt x="8215" y="8962"/>
                  <a:pt x="8720" y="8633"/>
                  <a:pt x="8953" y="8125"/>
                </a:cubicBezTo>
                <a:cubicBezTo>
                  <a:pt x="8980" y="8064"/>
                  <a:pt x="8976" y="7994"/>
                  <a:pt x="8940" y="7938"/>
                </a:cubicBezTo>
                <a:cubicBezTo>
                  <a:pt x="8904" y="7882"/>
                  <a:pt x="8843" y="7848"/>
                  <a:pt x="8775" y="7848"/>
                </a:cubicBezTo>
                <a:lnTo>
                  <a:pt x="7714" y="7848"/>
                </a:lnTo>
                <a:cubicBezTo>
                  <a:pt x="7679" y="7848"/>
                  <a:pt x="7652" y="7820"/>
                  <a:pt x="7652" y="7787"/>
                </a:cubicBezTo>
                <a:lnTo>
                  <a:pt x="7652" y="7270"/>
                </a:lnTo>
                <a:cubicBezTo>
                  <a:pt x="7652" y="7237"/>
                  <a:pt x="7679" y="7209"/>
                  <a:pt x="7714" y="7209"/>
                </a:cubicBezTo>
                <a:lnTo>
                  <a:pt x="8775" y="7209"/>
                </a:lnTo>
                <a:cubicBezTo>
                  <a:pt x="8843" y="7209"/>
                  <a:pt x="8904" y="7176"/>
                  <a:pt x="8940" y="7119"/>
                </a:cubicBezTo>
                <a:cubicBezTo>
                  <a:pt x="8976" y="7063"/>
                  <a:pt x="8981" y="6994"/>
                  <a:pt x="8953" y="6934"/>
                </a:cubicBezTo>
                <a:cubicBezTo>
                  <a:pt x="8720" y="6424"/>
                  <a:pt x="8209" y="6096"/>
                  <a:pt x="7650" y="6096"/>
                </a:cubicBezTo>
                <a:cubicBezTo>
                  <a:pt x="7092" y="6096"/>
                  <a:pt x="6571" y="6430"/>
                  <a:pt x="6341" y="6947"/>
                </a:cubicBezTo>
                <a:lnTo>
                  <a:pt x="5919" y="6947"/>
                </a:lnTo>
                <a:lnTo>
                  <a:pt x="5919" y="5020"/>
                </a:lnTo>
                <a:lnTo>
                  <a:pt x="5919" y="5017"/>
                </a:lnTo>
                <a:lnTo>
                  <a:pt x="5919" y="4798"/>
                </a:lnTo>
                <a:lnTo>
                  <a:pt x="6669" y="5119"/>
                </a:lnTo>
                <a:cubicBezTo>
                  <a:pt x="6926" y="5233"/>
                  <a:pt x="7115" y="5464"/>
                  <a:pt x="7177" y="5738"/>
                </a:cubicBezTo>
                <a:cubicBezTo>
                  <a:pt x="7191" y="5799"/>
                  <a:pt x="7245" y="5841"/>
                  <a:pt x="7305" y="5841"/>
                </a:cubicBezTo>
                <a:cubicBezTo>
                  <a:pt x="7315" y="5841"/>
                  <a:pt x="7324" y="5840"/>
                  <a:pt x="7334" y="5838"/>
                </a:cubicBezTo>
                <a:cubicBezTo>
                  <a:pt x="7405" y="5821"/>
                  <a:pt x="7449" y="5751"/>
                  <a:pt x="7433" y="5680"/>
                </a:cubicBezTo>
                <a:cubicBezTo>
                  <a:pt x="7353" y="5325"/>
                  <a:pt x="7107" y="5026"/>
                  <a:pt x="6774" y="4878"/>
                </a:cubicBezTo>
                <a:lnTo>
                  <a:pt x="6205" y="4635"/>
                </a:lnTo>
                <a:cubicBezTo>
                  <a:pt x="6339" y="4585"/>
                  <a:pt x="6461" y="4506"/>
                  <a:pt x="6562" y="4399"/>
                </a:cubicBezTo>
                <a:cubicBezTo>
                  <a:pt x="6728" y="4222"/>
                  <a:pt x="6824" y="3982"/>
                  <a:pt x="6824" y="3741"/>
                </a:cubicBezTo>
                <a:cubicBezTo>
                  <a:pt x="6824" y="3518"/>
                  <a:pt x="6746" y="3309"/>
                  <a:pt x="6600" y="3135"/>
                </a:cubicBezTo>
                <a:cubicBezTo>
                  <a:pt x="6422" y="2923"/>
                  <a:pt x="6324" y="2654"/>
                  <a:pt x="6324" y="2378"/>
                </a:cubicBezTo>
                <a:lnTo>
                  <a:pt x="6324" y="1826"/>
                </a:lnTo>
                <a:cubicBezTo>
                  <a:pt x="6324" y="813"/>
                  <a:pt x="5493" y="1"/>
                  <a:pt x="44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5"/>
          <p:cNvSpPr/>
          <p:nvPr/>
        </p:nvSpPr>
        <p:spPr>
          <a:xfrm>
            <a:off x="4934655" y="3048906"/>
            <a:ext cx="315552" cy="315517"/>
          </a:xfrm>
          <a:custGeom>
            <a:avLst/>
            <a:gdLst/>
            <a:ahLst/>
            <a:cxnLst/>
            <a:rect l="l" t="t" r="r" b="b"/>
            <a:pathLst>
              <a:path w="8962" h="8961" extrusionOk="0">
                <a:moveTo>
                  <a:pt x="6604" y="1919"/>
                </a:moveTo>
                <a:lnTo>
                  <a:pt x="6690" y="2145"/>
                </a:lnTo>
                <a:lnTo>
                  <a:pt x="6517" y="2145"/>
                </a:lnTo>
                <a:lnTo>
                  <a:pt x="6604" y="1919"/>
                </a:lnTo>
                <a:close/>
                <a:moveTo>
                  <a:pt x="7822" y="1717"/>
                </a:moveTo>
                <a:cubicBezTo>
                  <a:pt x="8002" y="1717"/>
                  <a:pt x="8149" y="1864"/>
                  <a:pt x="8149" y="2044"/>
                </a:cubicBezTo>
                <a:cubicBezTo>
                  <a:pt x="8149" y="2084"/>
                  <a:pt x="8142" y="2122"/>
                  <a:pt x="8128" y="2158"/>
                </a:cubicBezTo>
                <a:lnTo>
                  <a:pt x="8084" y="2113"/>
                </a:lnTo>
                <a:cubicBezTo>
                  <a:pt x="8058" y="2087"/>
                  <a:pt x="8024" y="2074"/>
                  <a:pt x="7991" y="2074"/>
                </a:cubicBezTo>
                <a:cubicBezTo>
                  <a:pt x="7957" y="2074"/>
                  <a:pt x="7924" y="2087"/>
                  <a:pt x="7899" y="2113"/>
                </a:cubicBezTo>
                <a:cubicBezTo>
                  <a:pt x="7847" y="2164"/>
                  <a:pt x="7847" y="2247"/>
                  <a:pt x="7899" y="2298"/>
                </a:cubicBezTo>
                <a:lnTo>
                  <a:pt x="7946" y="2346"/>
                </a:lnTo>
                <a:cubicBezTo>
                  <a:pt x="7908" y="2362"/>
                  <a:pt x="7867" y="2371"/>
                  <a:pt x="7822" y="2371"/>
                </a:cubicBezTo>
                <a:cubicBezTo>
                  <a:pt x="7642" y="2371"/>
                  <a:pt x="7496" y="2225"/>
                  <a:pt x="7496" y="2044"/>
                </a:cubicBezTo>
                <a:cubicBezTo>
                  <a:pt x="7496" y="1864"/>
                  <a:pt x="7642" y="1718"/>
                  <a:pt x="7822" y="1718"/>
                </a:cubicBezTo>
                <a:lnTo>
                  <a:pt x="7822" y="1717"/>
                </a:lnTo>
                <a:close/>
                <a:moveTo>
                  <a:pt x="5553" y="1461"/>
                </a:moveTo>
                <a:cubicBezTo>
                  <a:pt x="5480" y="1461"/>
                  <a:pt x="5421" y="1520"/>
                  <a:pt x="5421" y="1593"/>
                </a:cubicBezTo>
                <a:lnTo>
                  <a:pt x="5421" y="2502"/>
                </a:lnTo>
                <a:cubicBezTo>
                  <a:pt x="5421" y="2575"/>
                  <a:pt x="5479" y="2633"/>
                  <a:pt x="5553" y="2633"/>
                </a:cubicBezTo>
                <a:cubicBezTo>
                  <a:pt x="5625" y="2633"/>
                  <a:pt x="5683" y="2575"/>
                  <a:pt x="5683" y="2502"/>
                </a:cubicBezTo>
                <a:lnTo>
                  <a:pt x="5683" y="2170"/>
                </a:lnTo>
                <a:lnTo>
                  <a:pt x="5891" y="2170"/>
                </a:lnTo>
                <a:cubicBezTo>
                  <a:pt x="5963" y="2170"/>
                  <a:pt x="6022" y="2111"/>
                  <a:pt x="6022" y="2039"/>
                </a:cubicBezTo>
                <a:cubicBezTo>
                  <a:pt x="6022" y="1966"/>
                  <a:pt x="5963" y="1907"/>
                  <a:pt x="5891" y="1907"/>
                </a:cubicBezTo>
                <a:lnTo>
                  <a:pt x="5683" y="1907"/>
                </a:lnTo>
                <a:lnTo>
                  <a:pt x="5683" y="1724"/>
                </a:lnTo>
                <a:lnTo>
                  <a:pt x="5921" y="1724"/>
                </a:lnTo>
                <a:cubicBezTo>
                  <a:pt x="5993" y="1724"/>
                  <a:pt x="6051" y="1665"/>
                  <a:pt x="6051" y="1593"/>
                </a:cubicBezTo>
                <a:cubicBezTo>
                  <a:pt x="6051" y="1520"/>
                  <a:pt x="5993" y="1461"/>
                  <a:pt x="5921" y="1461"/>
                </a:cubicBezTo>
                <a:close/>
                <a:moveTo>
                  <a:pt x="6604" y="1455"/>
                </a:moveTo>
                <a:cubicBezTo>
                  <a:pt x="6543" y="1455"/>
                  <a:pt x="6487" y="1492"/>
                  <a:pt x="6464" y="1549"/>
                </a:cubicBezTo>
                <a:cubicBezTo>
                  <a:pt x="6463" y="1550"/>
                  <a:pt x="6463" y="1551"/>
                  <a:pt x="6462" y="1552"/>
                </a:cubicBezTo>
                <a:lnTo>
                  <a:pt x="6119" y="2456"/>
                </a:lnTo>
                <a:cubicBezTo>
                  <a:pt x="6093" y="2523"/>
                  <a:pt x="6127" y="2598"/>
                  <a:pt x="6194" y="2624"/>
                </a:cubicBezTo>
                <a:lnTo>
                  <a:pt x="6195" y="2624"/>
                </a:lnTo>
                <a:cubicBezTo>
                  <a:pt x="6210" y="2630"/>
                  <a:pt x="6226" y="2633"/>
                  <a:pt x="6241" y="2633"/>
                </a:cubicBezTo>
                <a:cubicBezTo>
                  <a:pt x="6293" y="2633"/>
                  <a:pt x="6344" y="2601"/>
                  <a:pt x="6364" y="2549"/>
                </a:cubicBezTo>
                <a:lnTo>
                  <a:pt x="6418" y="2408"/>
                </a:lnTo>
                <a:lnTo>
                  <a:pt x="6789" y="2408"/>
                </a:lnTo>
                <a:lnTo>
                  <a:pt x="6842" y="2549"/>
                </a:lnTo>
                <a:cubicBezTo>
                  <a:pt x="6862" y="2601"/>
                  <a:pt x="6913" y="2633"/>
                  <a:pt x="6966" y="2633"/>
                </a:cubicBezTo>
                <a:cubicBezTo>
                  <a:pt x="6981" y="2633"/>
                  <a:pt x="6996" y="2631"/>
                  <a:pt x="7011" y="2625"/>
                </a:cubicBezTo>
                <a:cubicBezTo>
                  <a:pt x="7079" y="2599"/>
                  <a:pt x="7113" y="2524"/>
                  <a:pt x="7087" y="2456"/>
                </a:cubicBezTo>
                <a:lnTo>
                  <a:pt x="6747" y="1552"/>
                </a:lnTo>
                <a:cubicBezTo>
                  <a:pt x="6746" y="1551"/>
                  <a:pt x="6746" y="1550"/>
                  <a:pt x="6745" y="1549"/>
                </a:cubicBezTo>
                <a:cubicBezTo>
                  <a:pt x="6722" y="1491"/>
                  <a:pt x="6666" y="1455"/>
                  <a:pt x="6605" y="1455"/>
                </a:cubicBezTo>
                <a:close/>
                <a:moveTo>
                  <a:pt x="7822" y="1455"/>
                </a:moveTo>
                <a:cubicBezTo>
                  <a:pt x="7497" y="1455"/>
                  <a:pt x="7233" y="1719"/>
                  <a:pt x="7233" y="2044"/>
                </a:cubicBezTo>
                <a:cubicBezTo>
                  <a:pt x="7233" y="2369"/>
                  <a:pt x="7497" y="2634"/>
                  <a:pt x="7822" y="2634"/>
                </a:cubicBezTo>
                <a:cubicBezTo>
                  <a:pt x="7939" y="2634"/>
                  <a:pt x="8048" y="2598"/>
                  <a:pt x="8140" y="2540"/>
                </a:cubicBezTo>
                <a:lnTo>
                  <a:pt x="8192" y="2591"/>
                </a:lnTo>
                <a:cubicBezTo>
                  <a:pt x="8217" y="2617"/>
                  <a:pt x="8250" y="2629"/>
                  <a:pt x="8284" y="2629"/>
                </a:cubicBezTo>
                <a:cubicBezTo>
                  <a:pt x="8317" y="2629"/>
                  <a:pt x="8351" y="2617"/>
                  <a:pt x="8377" y="2591"/>
                </a:cubicBezTo>
                <a:cubicBezTo>
                  <a:pt x="8428" y="2540"/>
                  <a:pt x="8428" y="2457"/>
                  <a:pt x="8377" y="2406"/>
                </a:cubicBezTo>
                <a:lnTo>
                  <a:pt x="8324" y="2353"/>
                </a:lnTo>
                <a:cubicBezTo>
                  <a:pt x="8380" y="2263"/>
                  <a:pt x="8412" y="2158"/>
                  <a:pt x="8412" y="2044"/>
                </a:cubicBezTo>
                <a:cubicBezTo>
                  <a:pt x="8412" y="1719"/>
                  <a:pt x="8147" y="1455"/>
                  <a:pt x="7822" y="1455"/>
                </a:cubicBezTo>
                <a:close/>
                <a:moveTo>
                  <a:pt x="6866" y="264"/>
                </a:moveTo>
                <a:cubicBezTo>
                  <a:pt x="7350" y="264"/>
                  <a:pt x="7807" y="450"/>
                  <a:pt x="8152" y="790"/>
                </a:cubicBezTo>
                <a:cubicBezTo>
                  <a:pt x="8504" y="1138"/>
                  <a:pt x="8699" y="1602"/>
                  <a:pt x="8699" y="2097"/>
                </a:cubicBezTo>
                <a:cubicBezTo>
                  <a:pt x="8699" y="2591"/>
                  <a:pt x="8511" y="3036"/>
                  <a:pt x="8173" y="3381"/>
                </a:cubicBezTo>
                <a:cubicBezTo>
                  <a:pt x="7835" y="3725"/>
                  <a:pt x="7383" y="3920"/>
                  <a:pt x="6901" y="3929"/>
                </a:cubicBezTo>
                <a:lnTo>
                  <a:pt x="5456" y="3929"/>
                </a:lnTo>
                <a:lnTo>
                  <a:pt x="5628" y="3828"/>
                </a:lnTo>
                <a:cubicBezTo>
                  <a:pt x="5688" y="3793"/>
                  <a:pt x="5728" y="3731"/>
                  <a:pt x="5734" y="3661"/>
                </a:cubicBezTo>
                <a:cubicBezTo>
                  <a:pt x="5740" y="3592"/>
                  <a:pt x="5713" y="3524"/>
                  <a:pt x="5660" y="3478"/>
                </a:cubicBezTo>
                <a:cubicBezTo>
                  <a:pt x="5258" y="3126"/>
                  <a:pt x="5029" y="2619"/>
                  <a:pt x="5032" y="2085"/>
                </a:cubicBezTo>
                <a:cubicBezTo>
                  <a:pt x="5038" y="1095"/>
                  <a:pt x="5849" y="278"/>
                  <a:pt x="6838" y="264"/>
                </a:cubicBezTo>
                <a:close/>
                <a:moveTo>
                  <a:pt x="3742" y="3580"/>
                </a:moveTo>
                <a:cubicBezTo>
                  <a:pt x="3911" y="3580"/>
                  <a:pt x="4050" y="3718"/>
                  <a:pt x="4050" y="3889"/>
                </a:cubicBezTo>
                <a:lnTo>
                  <a:pt x="4050" y="4203"/>
                </a:lnTo>
                <a:cubicBezTo>
                  <a:pt x="3902" y="4113"/>
                  <a:pt x="3735" y="4067"/>
                  <a:pt x="3567" y="4067"/>
                </a:cubicBezTo>
                <a:cubicBezTo>
                  <a:pt x="3469" y="4067"/>
                  <a:pt x="3371" y="4082"/>
                  <a:pt x="3275" y="4114"/>
                </a:cubicBezTo>
                <a:lnTo>
                  <a:pt x="2812" y="4267"/>
                </a:lnTo>
                <a:lnTo>
                  <a:pt x="2812" y="3889"/>
                </a:lnTo>
                <a:cubicBezTo>
                  <a:pt x="2812" y="3718"/>
                  <a:pt x="2950" y="3580"/>
                  <a:pt x="3121" y="3580"/>
                </a:cubicBezTo>
                <a:close/>
                <a:moveTo>
                  <a:pt x="5157" y="4732"/>
                </a:moveTo>
                <a:cubicBezTo>
                  <a:pt x="5085" y="4732"/>
                  <a:pt x="5026" y="4791"/>
                  <a:pt x="5026" y="4864"/>
                </a:cubicBezTo>
                <a:cubicBezTo>
                  <a:pt x="5026" y="4936"/>
                  <a:pt x="5085" y="4995"/>
                  <a:pt x="5157" y="4995"/>
                </a:cubicBezTo>
                <a:lnTo>
                  <a:pt x="6964" y="4995"/>
                </a:lnTo>
                <a:cubicBezTo>
                  <a:pt x="7037" y="4995"/>
                  <a:pt x="7096" y="4936"/>
                  <a:pt x="7096" y="4864"/>
                </a:cubicBezTo>
                <a:cubicBezTo>
                  <a:pt x="7096" y="4791"/>
                  <a:pt x="7037" y="4732"/>
                  <a:pt x="6964" y="4732"/>
                </a:cubicBezTo>
                <a:close/>
                <a:moveTo>
                  <a:pt x="3567" y="4330"/>
                </a:moveTo>
                <a:cubicBezTo>
                  <a:pt x="3697" y="4330"/>
                  <a:pt x="3827" y="4368"/>
                  <a:pt x="3939" y="4444"/>
                </a:cubicBezTo>
                <a:lnTo>
                  <a:pt x="4050" y="4518"/>
                </a:lnTo>
                <a:lnTo>
                  <a:pt x="4050" y="4804"/>
                </a:lnTo>
                <a:cubicBezTo>
                  <a:pt x="4050" y="5145"/>
                  <a:pt x="3773" y="5423"/>
                  <a:pt x="3431" y="5423"/>
                </a:cubicBezTo>
                <a:cubicBezTo>
                  <a:pt x="3090" y="5423"/>
                  <a:pt x="2812" y="5145"/>
                  <a:pt x="2812" y="4804"/>
                </a:cubicBezTo>
                <a:lnTo>
                  <a:pt x="2812" y="4543"/>
                </a:lnTo>
                <a:lnTo>
                  <a:pt x="3358" y="4363"/>
                </a:lnTo>
                <a:cubicBezTo>
                  <a:pt x="3426" y="4341"/>
                  <a:pt x="3497" y="4330"/>
                  <a:pt x="3567" y="4330"/>
                </a:cubicBezTo>
                <a:close/>
                <a:moveTo>
                  <a:pt x="5157" y="5520"/>
                </a:moveTo>
                <a:cubicBezTo>
                  <a:pt x="5085" y="5520"/>
                  <a:pt x="5026" y="5579"/>
                  <a:pt x="5026" y="5651"/>
                </a:cubicBezTo>
                <a:cubicBezTo>
                  <a:pt x="5026" y="5724"/>
                  <a:pt x="5085" y="5783"/>
                  <a:pt x="5157" y="5783"/>
                </a:cubicBezTo>
                <a:lnTo>
                  <a:pt x="6964" y="5783"/>
                </a:lnTo>
                <a:cubicBezTo>
                  <a:pt x="7037" y="5783"/>
                  <a:pt x="7096" y="5724"/>
                  <a:pt x="7096" y="5651"/>
                </a:cubicBezTo>
                <a:cubicBezTo>
                  <a:pt x="7096" y="5579"/>
                  <a:pt x="7038" y="5520"/>
                  <a:pt x="6964" y="5520"/>
                </a:cubicBezTo>
                <a:close/>
                <a:moveTo>
                  <a:pt x="5420" y="6307"/>
                </a:moveTo>
                <a:cubicBezTo>
                  <a:pt x="5348" y="6307"/>
                  <a:pt x="5289" y="6366"/>
                  <a:pt x="5289" y="6439"/>
                </a:cubicBezTo>
                <a:cubicBezTo>
                  <a:pt x="5289" y="6511"/>
                  <a:pt x="5348" y="6570"/>
                  <a:pt x="5420" y="6570"/>
                </a:cubicBezTo>
                <a:lnTo>
                  <a:pt x="6440" y="6570"/>
                </a:lnTo>
                <a:cubicBezTo>
                  <a:pt x="6512" y="6570"/>
                  <a:pt x="6571" y="6511"/>
                  <a:pt x="6571" y="6439"/>
                </a:cubicBezTo>
                <a:cubicBezTo>
                  <a:pt x="6571" y="6366"/>
                  <a:pt x="6512" y="6307"/>
                  <a:pt x="6440" y="6307"/>
                </a:cubicBezTo>
                <a:close/>
                <a:moveTo>
                  <a:pt x="1266" y="2638"/>
                </a:moveTo>
                <a:cubicBezTo>
                  <a:pt x="1147" y="2638"/>
                  <a:pt x="1051" y="2734"/>
                  <a:pt x="1051" y="2853"/>
                </a:cubicBezTo>
                <a:lnTo>
                  <a:pt x="1051" y="7145"/>
                </a:lnTo>
                <a:cubicBezTo>
                  <a:pt x="1051" y="7264"/>
                  <a:pt x="1147" y="7360"/>
                  <a:pt x="1266" y="7360"/>
                </a:cubicBezTo>
                <a:lnTo>
                  <a:pt x="7696" y="7360"/>
                </a:lnTo>
                <a:cubicBezTo>
                  <a:pt x="7815" y="7360"/>
                  <a:pt x="7911" y="7264"/>
                  <a:pt x="7911" y="7145"/>
                </a:cubicBezTo>
                <a:lnTo>
                  <a:pt x="7911" y="4408"/>
                </a:lnTo>
                <a:cubicBezTo>
                  <a:pt x="7911" y="4336"/>
                  <a:pt x="7852" y="4277"/>
                  <a:pt x="7780" y="4277"/>
                </a:cubicBezTo>
                <a:lnTo>
                  <a:pt x="7780" y="4276"/>
                </a:lnTo>
                <a:cubicBezTo>
                  <a:pt x="7707" y="4276"/>
                  <a:pt x="7648" y="4335"/>
                  <a:pt x="7648" y="4407"/>
                </a:cubicBezTo>
                <a:lnTo>
                  <a:pt x="7648" y="7097"/>
                </a:lnTo>
                <a:lnTo>
                  <a:pt x="4968" y="7097"/>
                </a:lnTo>
                <a:lnTo>
                  <a:pt x="4968" y="6765"/>
                </a:lnTo>
                <a:cubicBezTo>
                  <a:pt x="4968" y="6354"/>
                  <a:pt x="4809" y="5968"/>
                  <a:pt x="4518" y="5678"/>
                </a:cubicBezTo>
                <a:cubicBezTo>
                  <a:pt x="4396" y="5556"/>
                  <a:pt x="4253" y="5455"/>
                  <a:pt x="4098" y="5380"/>
                </a:cubicBezTo>
                <a:cubicBezTo>
                  <a:pt x="4231" y="5225"/>
                  <a:pt x="4312" y="5024"/>
                  <a:pt x="4312" y="4804"/>
                </a:cubicBezTo>
                <a:lnTo>
                  <a:pt x="4312" y="3889"/>
                </a:lnTo>
                <a:cubicBezTo>
                  <a:pt x="4312" y="3573"/>
                  <a:pt x="4056" y="3318"/>
                  <a:pt x="3742" y="3318"/>
                </a:cubicBezTo>
                <a:lnTo>
                  <a:pt x="3121" y="3318"/>
                </a:lnTo>
                <a:cubicBezTo>
                  <a:pt x="2806" y="3318"/>
                  <a:pt x="2549" y="3573"/>
                  <a:pt x="2549" y="3889"/>
                </a:cubicBezTo>
                <a:lnTo>
                  <a:pt x="2549" y="4804"/>
                </a:lnTo>
                <a:cubicBezTo>
                  <a:pt x="2549" y="5024"/>
                  <a:pt x="2631" y="5225"/>
                  <a:pt x="2765" y="5380"/>
                </a:cubicBezTo>
                <a:cubicBezTo>
                  <a:pt x="2268" y="5619"/>
                  <a:pt x="1927" y="6118"/>
                  <a:pt x="1896" y="6678"/>
                </a:cubicBezTo>
                <a:cubicBezTo>
                  <a:pt x="1892" y="6750"/>
                  <a:pt x="1947" y="6812"/>
                  <a:pt x="2020" y="6817"/>
                </a:cubicBezTo>
                <a:lnTo>
                  <a:pt x="2028" y="6817"/>
                </a:lnTo>
                <a:cubicBezTo>
                  <a:pt x="2096" y="6817"/>
                  <a:pt x="2154" y="6763"/>
                  <a:pt x="2158" y="6692"/>
                </a:cubicBezTo>
                <a:cubicBezTo>
                  <a:pt x="2186" y="6186"/>
                  <a:pt x="2519" y="5741"/>
                  <a:pt x="2992" y="5569"/>
                </a:cubicBezTo>
                <a:cubicBezTo>
                  <a:pt x="3122" y="5643"/>
                  <a:pt x="3272" y="5686"/>
                  <a:pt x="3431" y="5686"/>
                </a:cubicBezTo>
                <a:cubicBezTo>
                  <a:pt x="3590" y="5686"/>
                  <a:pt x="3741" y="5643"/>
                  <a:pt x="3870" y="5569"/>
                </a:cubicBezTo>
                <a:cubicBezTo>
                  <a:pt x="4042" y="5632"/>
                  <a:pt x="4201" y="5733"/>
                  <a:pt x="4333" y="5864"/>
                </a:cubicBezTo>
                <a:cubicBezTo>
                  <a:pt x="4573" y="6105"/>
                  <a:pt x="4705" y="6424"/>
                  <a:pt x="4705" y="6765"/>
                </a:cubicBezTo>
                <a:lnTo>
                  <a:pt x="4705" y="7097"/>
                </a:lnTo>
                <a:lnTo>
                  <a:pt x="1314" y="7097"/>
                </a:lnTo>
                <a:lnTo>
                  <a:pt x="1314" y="2901"/>
                </a:lnTo>
                <a:lnTo>
                  <a:pt x="4480" y="2901"/>
                </a:lnTo>
                <a:cubicBezTo>
                  <a:pt x="4553" y="2901"/>
                  <a:pt x="4612" y="2842"/>
                  <a:pt x="4612" y="2769"/>
                </a:cubicBezTo>
                <a:cubicBezTo>
                  <a:pt x="4612" y="2697"/>
                  <a:pt x="4554" y="2638"/>
                  <a:pt x="4480" y="2638"/>
                </a:cubicBezTo>
                <a:close/>
                <a:moveTo>
                  <a:pt x="4784" y="2338"/>
                </a:moveTo>
                <a:cubicBezTo>
                  <a:pt x="4842" y="2832"/>
                  <a:pt x="5072" y="3292"/>
                  <a:pt x="5441" y="3633"/>
                </a:cubicBezTo>
                <a:lnTo>
                  <a:pt x="5125" y="3821"/>
                </a:lnTo>
                <a:cubicBezTo>
                  <a:pt x="5047" y="3867"/>
                  <a:pt x="5010" y="3957"/>
                  <a:pt x="5034" y="4045"/>
                </a:cubicBezTo>
                <a:cubicBezTo>
                  <a:pt x="5058" y="4133"/>
                  <a:pt x="5136" y="4192"/>
                  <a:pt x="5227" y="4192"/>
                </a:cubicBezTo>
                <a:lnTo>
                  <a:pt x="6903" y="4191"/>
                </a:lnTo>
                <a:lnTo>
                  <a:pt x="6905" y="4191"/>
                </a:lnTo>
                <a:cubicBezTo>
                  <a:pt x="7372" y="4183"/>
                  <a:pt x="7814" y="4021"/>
                  <a:pt x="8174" y="3734"/>
                </a:cubicBezTo>
                <a:lnTo>
                  <a:pt x="8174" y="7649"/>
                </a:lnTo>
                <a:lnTo>
                  <a:pt x="788" y="7649"/>
                </a:lnTo>
                <a:lnTo>
                  <a:pt x="788" y="2762"/>
                </a:lnTo>
                <a:cubicBezTo>
                  <a:pt x="788" y="2528"/>
                  <a:pt x="978" y="2338"/>
                  <a:pt x="1212" y="2338"/>
                </a:cubicBezTo>
                <a:close/>
                <a:moveTo>
                  <a:pt x="5261" y="7912"/>
                </a:moveTo>
                <a:lnTo>
                  <a:pt x="5156" y="8121"/>
                </a:lnTo>
                <a:cubicBezTo>
                  <a:pt x="5140" y="8154"/>
                  <a:pt x="5107" y="8173"/>
                  <a:pt x="5070" y="8173"/>
                </a:cubicBezTo>
                <a:lnTo>
                  <a:pt x="3892" y="8173"/>
                </a:lnTo>
                <a:cubicBezTo>
                  <a:pt x="3854" y="8173"/>
                  <a:pt x="3821" y="8154"/>
                  <a:pt x="3806" y="8121"/>
                </a:cubicBezTo>
                <a:lnTo>
                  <a:pt x="3701" y="7912"/>
                </a:lnTo>
                <a:close/>
                <a:moveTo>
                  <a:pt x="8689" y="7912"/>
                </a:moveTo>
                <a:cubicBezTo>
                  <a:pt x="8695" y="7912"/>
                  <a:pt x="8699" y="7915"/>
                  <a:pt x="8699" y="7920"/>
                </a:cubicBezTo>
                <a:lnTo>
                  <a:pt x="8699" y="8305"/>
                </a:lnTo>
                <a:cubicBezTo>
                  <a:pt x="8699" y="8522"/>
                  <a:pt x="8522" y="8699"/>
                  <a:pt x="8304" y="8699"/>
                </a:cubicBezTo>
                <a:lnTo>
                  <a:pt x="657" y="8699"/>
                </a:lnTo>
                <a:cubicBezTo>
                  <a:pt x="439" y="8699"/>
                  <a:pt x="263" y="8522"/>
                  <a:pt x="263" y="8305"/>
                </a:cubicBezTo>
                <a:lnTo>
                  <a:pt x="263" y="7920"/>
                </a:lnTo>
                <a:cubicBezTo>
                  <a:pt x="263" y="7915"/>
                  <a:pt x="266" y="7912"/>
                  <a:pt x="272" y="7912"/>
                </a:cubicBezTo>
                <a:lnTo>
                  <a:pt x="3407" y="7912"/>
                </a:lnTo>
                <a:lnTo>
                  <a:pt x="3571" y="8238"/>
                </a:lnTo>
                <a:cubicBezTo>
                  <a:pt x="3632" y="8361"/>
                  <a:pt x="3754" y="8436"/>
                  <a:pt x="3892" y="8436"/>
                </a:cubicBezTo>
                <a:lnTo>
                  <a:pt x="5070" y="8436"/>
                </a:lnTo>
                <a:cubicBezTo>
                  <a:pt x="5207" y="8436"/>
                  <a:pt x="5330" y="8361"/>
                  <a:pt x="5391" y="8238"/>
                </a:cubicBezTo>
                <a:lnTo>
                  <a:pt x="5555" y="7912"/>
                </a:lnTo>
                <a:close/>
                <a:moveTo>
                  <a:pt x="6866" y="1"/>
                </a:moveTo>
                <a:cubicBezTo>
                  <a:pt x="6856" y="1"/>
                  <a:pt x="6845" y="1"/>
                  <a:pt x="6835" y="1"/>
                </a:cubicBezTo>
                <a:cubicBezTo>
                  <a:pt x="6285" y="9"/>
                  <a:pt x="5769" y="230"/>
                  <a:pt x="5380" y="623"/>
                </a:cubicBezTo>
                <a:cubicBezTo>
                  <a:pt x="4992" y="1013"/>
                  <a:pt x="4775" y="1529"/>
                  <a:pt x="4770" y="2076"/>
                </a:cubicBezTo>
                <a:lnTo>
                  <a:pt x="1212" y="2076"/>
                </a:lnTo>
                <a:cubicBezTo>
                  <a:pt x="834" y="2076"/>
                  <a:pt x="526" y="2383"/>
                  <a:pt x="526" y="2762"/>
                </a:cubicBezTo>
                <a:lnTo>
                  <a:pt x="526" y="7649"/>
                </a:lnTo>
                <a:lnTo>
                  <a:pt x="272" y="7649"/>
                </a:lnTo>
                <a:cubicBezTo>
                  <a:pt x="123" y="7649"/>
                  <a:pt x="0" y="7771"/>
                  <a:pt x="0" y="7920"/>
                </a:cubicBezTo>
                <a:lnTo>
                  <a:pt x="0" y="8305"/>
                </a:lnTo>
                <a:cubicBezTo>
                  <a:pt x="0" y="8667"/>
                  <a:pt x="295" y="8961"/>
                  <a:pt x="657" y="8961"/>
                </a:cubicBezTo>
                <a:lnTo>
                  <a:pt x="8304" y="8961"/>
                </a:lnTo>
                <a:cubicBezTo>
                  <a:pt x="8667" y="8961"/>
                  <a:pt x="8962" y="8667"/>
                  <a:pt x="8962" y="8305"/>
                </a:cubicBezTo>
                <a:lnTo>
                  <a:pt x="8962" y="7920"/>
                </a:lnTo>
                <a:cubicBezTo>
                  <a:pt x="8962" y="7771"/>
                  <a:pt x="8839" y="7649"/>
                  <a:pt x="8689" y="7649"/>
                </a:cubicBezTo>
                <a:lnTo>
                  <a:pt x="8436" y="7649"/>
                </a:lnTo>
                <a:lnTo>
                  <a:pt x="8436" y="3483"/>
                </a:lnTo>
                <a:cubicBezTo>
                  <a:pt x="8775" y="3100"/>
                  <a:pt x="8962" y="2612"/>
                  <a:pt x="8962" y="2097"/>
                </a:cubicBezTo>
                <a:cubicBezTo>
                  <a:pt x="8962" y="1531"/>
                  <a:pt x="8739" y="1001"/>
                  <a:pt x="8336" y="604"/>
                </a:cubicBezTo>
                <a:cubicBezTo>
                  <a:pt x="7941" y="214"/>
                  <a:pt x="7421" y="1"/>
                  <a:pt x="68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840;p45">
            <a:extLst>
              <a:ext uri="{FF2B5EF4-FFF2-40B4-BE49-F238E27FC236}">
                <a16:creationId xmlns:a16="http://schemas.microsoft.com/office/drawing/2014/main" id="{B77C4E6E-F5B6-DF78-17BA-1EF0B6EEC4B0}"/>
              </a:ext>
            </a:extLst>
          </p:cNvPr>
          <p:cNvSpPr txBox="1">
            <a:spLocks/>
          </p:cNvSpPr>
          <p:nvPr/>
        </p:nvSpPr>
        <p:spPr>
          <a:xfrm>
            <a:off x="1107687" y="1306915"/>
            <a:ext cx="2871050" cy="405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2400"/>
              <a:buFont typeface="Bebas Neue"/>
              <a:buNone/>
              <a:defRPr sz="2200" b="0" i="0" u="none" strike="noStrike" cap="none">
                <a:solidFill>
                  <a:schemeClr val="lt1"/>
                </a:solidFill>
                <a:latin typeface="Archivo Medium"/>
                <a:ea typeface="Archivo Medium"/>
                <a:cs typeface="Archivo Medium"/>
                <a:sym typeface="Archivo Medium"/>
              </a:defRPr>
            </a:lvl1pPr>
            <a:lvl2pPr marL="914400" marR="0" lvl="1" indent="-317500" algn="ctr" rtl="0">
              <a:lnSpc>
                <a:spcPct val="100000"/>
              </a:lnSpc>
              <a:spcBef>
                <a:spcPts val="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2pPr>
            <a:lvl3pPr marL="1371600" marR="0" lvl="2"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3pPr>
            <a:lvl4pPr marL="1828800" marR="0" lvl="3"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4pPr>
            <a:lvl5pPr marL="2286000" marR="0" lvl="4"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5pPr>
            <a:lvl6pPr marL="2743200" marR="0" lvl="5"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6pPr>
            <a:lvl7pPr marL="3200400" marR="0" lvl="6"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7pPr>
            <a:lvl8pPr marL="3657600" marR="0" lvl="7"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8pPr>
            <a:lvl9pPr marL="4114800" marR="0" lvl="8" indent="-317500" algn="ctr" rtl="0">
              <a:lnSpc>
                <a:spcPct val="100000"/>
              </a:lnSpc>
              <a:spcBef>
                <a:spcPts val="1600"/>
              </a:spcBef>
              <a:spcAft>
                <a:spcPts val="160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9pPr>
          </a:lstStyle>
          <a:p>
            <a:pPr marL="0" indent="0"/>
            <a:r>
              <a:rPr lang="vi-VN" dirty="0">
                <a:solidFill>
                  <a:srgbClr val="B887D8"/>
                </a:solidFill>
              </a:rPr>
              <a:t>UNDERSAMPLING</a:t>
            </a:r>
          </a:p>
        </p:txBody>
      </p:sp>
      <p:sp>
        <p:nvSpPr>
          <p:cNvPr id="3" name="Google Shape;840;p45">
            <a:extLst>
              <a:ext uri="{FF2B5EF4-FFF2-40B4-BE49-F238E27FC236}">
                <a16:creationId xmlns:a16="http://schemas.microsoft.com/office/drawing/2014/main" id="{FB68D875-6FA9-0F01-3E65-6D0CC7BE4C0C}"/>
              </a:ext>
            </a:extLst>
          </p:cNvPr>
          <p:cNvSpPr txBox="1">
            <a:spLocks/>
          </p:cNvSpPr>
          <p:nvPr/>
        </p:nvSpPr>
        <p:spPr>
          <a:xfrm>
            <a:off x="5406667" y="1306915"/>
            <a:ext cx="2629646" cy="405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2400"/>
              <a:buFont typeface="Bebas Neue"/>
              <a:buNone/>
              <a:defRPr sz="2200" b="0" i="0" u="none" strike="noStrike" cap="none">
                <a:solidFill>
                  <a:schemeClr val="lt1"/>
                </a:solidFill>
                <a:latin typeface="Archivo Medium"/>
                <a:ea typeface="Archivo Medium"/>
                <a:cs typeface="Archivo Medium"/>
                <a:sym typeface="Archivo Medium"/>
              </a:defRPr>
            </a:lvl1pPr>
            <a:lvl2pPr marL="914400" marR="0" lvl="1" indent="-317500" algn="ctr" rtl="0">
              <a:lnSpc>
                <a:spcPct val="100000"/>
              </a:lnSpc>
              <a:spcBef>
                <a:spcPts val="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2pPr>
            <a:lvl3pPr marL="1371600" marR="0" lvl="2"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3pPr>
            <a:lvl4pPr marL="1828800" marR="0" lvl="3"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4pPr>
            <a:lvl5pPr marL="2286000" marR="0" lvl="4"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5pPr>
            <a:lvl6pPr marL="2743200" marR="0" lvl="5"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6pPr>
            <a:lvl7pPr marL="3200400" marR="0" lvl="6"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7pPr>
            <a:lvl8pPr marL="3657600" marR="0" lvl="7"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8pPr>
            <a:lvl9pPr marL="4114800" marR="0" lvl="8" indent="-317500" algn="ctr" rtl="0">
              <a:lnSpc>
                <a:spcPct val="100000"/>
              </a:lnSpc>
              <a:spcBef>
                <a:spcPts val="1600"/>
              </a:spcBef>
              <a:spcAft>
                <a:spcPts val="160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9pPr>
          </a:lstStyle>
          <a:p>
            <a:pPr marL="0" indent="0"/>
            <a:r>
              <a:rPr lang="vi-VN" dirty="0">
                <a:solidFill>
                  <a:srgbClr val="B887D8"/>
                </a:solidFill>
              </a:rPr>
              <a:t>OVERSAMPLING</a:t>
            </a:r>
          </a:p>
        </p:txBody>
      </p:sp>
      <p:sp>
        <p:nvSpPr>
          <p:cNvPr id="8" name="Google Shape;838;p45">
            <a:extLst>
              <a:ext uri="{FF2B5EF4-FFF2-40B4-BE49-F238E27FC236}">
                <a16:creationId xmlns:a16="http://schemas.microsoft.com/office/drawing/2014/main" id="{52B6147C-CD33-96A7-6367-0AE37DA17870}"/>
              </a:ext>
            </a:extLst>
          </p:cNvPr>
          <p:cNvSpPr txBox="1">
            <a:spLocks/>
          </p:cNvSpPr>
          <p:nvPr/>
        </p:nvSpPr>
        <p:spPr>
          <a:xfrm>
            <a:off x="1228510" y="3985239"/>
            <a:ext cx="2945939"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Zen Kaku Gothic New"/>
              <a:buNone/>
              <a:defRPr sz="1400" b="0" i="0" u="none" strike="noStrike" cap="none">
                <a:solidFill>
                  <a:schemeClr val="lt1"/>
                </a:solidFill>
                <a:latin typeface="Zen Kaku Gothic New"/>
                <a:ea typeface="Zen Kaku Gothic New"/>
                <a:cs typeface="Zen Kaku Gothic New"/>
                <a:sym typeface="Zen Kaku Gothic New"/>
              </a:defRPr>
            </a:lvl1pPr>
            <a:lvl2pPr marL="914400" marR="0" lvl="1" indent="-317500" algn="ctr" rtl="0">
              <a:lnSpc>
                <a:spcPct val="100000"/>
              </a:lnSpc>
              <a:spcBef>
                <a:spcPts val="0"/>
              </a:spcBef>
              <a:spcAft>
                <a:spcPts val="0"/>
              </a:spcAft>
              <a:buClr>
                <a:schemeClr val="lt1"/>
              </a:buClr>
              <a:buSzPts val="1400"/>
              <a:buFont typeface="Zen Kaku Gothic New"/>
              <a:buNone/>
              <a:defRPr sz="1400" b="0" i="0" u="none" strike="noStrike" cap="none">
                <a:solidFill>
                  <a:schemeClr val="lt1"/>
                </a:solidFill>
                <a:latin typeface="Zen Kaku Gothic New"/>
                <a:ea typeface="Zen Kaku Gothic New"/>
                <a:cs typeface="Zen Kaku Gothic New"/>
                <a:sym typeface="Zen Kaku Gothic New"/>
              </a:defRPr>
            </a:lvl2pPr>
            <a:lvl3pPr marL="1371600" marR="0" lvl="2" indent="-317500" algn="ctr" rtl="0">
              <a:lnSpc>
                <a:spcPct val="100000"/>
              </a:lnSpc>
              <a:spcBef>
                <a:spcPts val="1600"/>
              </a:spcBef>
              <a:spcAft>
                <a:spcPts val="0"/>
              </a:spcAft>
              <a:buClr>
                <a:schemeClr val="lt1"/>
              </a:buClr>
              <a:buSzPts val="1400"/>
              <a:buFont typeface="Zen Kaku Gothic New"/>
              <a:buNone/>
              <a:defRPr sz="1400" b="0" i="0" u="none" strike="noStrike" cap="none">
                <a:solidFill>
                  <a:schemeClr val="lt1"/>
                </a:solidFill>
                <a:latin typeface="Zen Kaku Gothic New"/>
                <a:ea typeface="Zen Kaku Gothic New"/>
                <a:cs typeface="Zen Kaku Gothic New"/>
                <a:sym typeface="Zen Kaku Gothic New"/>
              </a:defRPr>
            </a:lvl3pPr>
            <a:lvl4pPr marL="1828800" marR="0" lvl="3" indent="-317500" algn="ctr" rtl="0">
              <a:lnSpc>
                <a:spcPct val="100000"/>
              </a:lnSpc>
              <a:spcBef>
                <a:spcPts val="1600"/>
              </a:spcBef>
              <a:spcAft>
                <a:spcPts val="0"/>
              </a:spcAft>
              <a:buClr>
                <a:schemeClr val="lt1"/>
              </a:buClr>
              <a:buSzPts val="1400"/>
              <a:buFont typeface="Zen Kaku Gothic New"/>
              <a:buNone/>
              <a:defRPr sz="1400" b="0" i="0" u="none" strike="noStrike" cap="none">
                <a:solidFill>
                  <a:schemeClr val="lt1"/>
                </a:solidFill>
                <a:latin typeface="Zen Kaku Gothic New"/>
                <a:ea typeface="Zen Kaku Gothic New"/>
                <a:cs typeface="Zen Kaku Gothic New"/>
                <a:sym typeface="Zen Kaku Gothic New"/>
              </a:defRPr>
            </a:lvl4pPr>
            <a:lvl5pPr marL="2286000" marR="0" lvl="4" indent="-317500" algn="ctr" rtl="0">
              <a:lnSpc>
                <a:spcPct val="100000"/>
              </a:lnSpc>
              <a:spcBef>
                <a:spcPts val="1600"/>
              </a:spcBef>
              <a:spcAft>
                <a:spcPts val="0"/>
              </a:spcAft>
              <a:buClr>
                <a:schemeClr val="lt1"/>
              </a:buClr>
              <a:buSzPts val="1400"/>
              <a:buFont typeface="Zen Kaku Gothic New"/>
              <a:buNone/>
              <a:defRPr sz="1400" b="0" i="0" u="none" strike="noStrike" cap="none">
                <a:solidFill>
                  <a:schemeClr val="lt1"/>
                </a:solidFill>
                <a:latin typeface="Zen Kaku Gothic New"/>
                <a:ea typeface="Zen Kaku Gothic New"/>
                <a:cs typeface="Zen Kaku Gothic New"/>
                <a:sym typeface="Zen Kaku Gothic New"/>
              </a:defRPr>
            </a:lvl5pPr>
            <a:lvl6pPr marL="2743200" marR="0" lvl="5" indent="-317500" algn="ctr" rtl="0">
              <a:lnSpc>
                <a:spcPct val="100000"/>
              </a:lnSpc>
              <a:spcBef>
                <a:spcPts val="1600"/>
              </a:spcBef>
              <a:spcAft>
                <a:spcPts val="0"/>
              </a:spcAft>
              <a:buClr>
                <a:schemeClr val="lt1"/>
              </a:buClr>
              <a:buSzPts val="1400"/>
              <a:buFont typeface="Zen Kaku Gothic New"/>
              <a:buNone/>
              <a:defRPr sz="1400" b="0" i="0" u="none" strike="noStrike" cap="none">
                <a:solidFill>
                  <a:schemeClr val="lt1"/>
                </a:solidFill>
                <a:latin typeface="Zen Kaku Gothic New"/>
                <a:ea typeface="Zen Kaku Gothic New"/>
                <a:cs typeface="Zen Kaku Gothic New"/>
                <a:sym typeface="Zen Kaku Gothic New"/>
              </a:defRPr>
            </a:lvl6pPr>
            <a:lvl7pPr marL="3200400" marR="0" lvl="6" indent="-317500" algn="ctr" rtl="0">
              <a:lnSpc>
                <a:spcPct val="100000"/>
              </a:lnSpc>
              <a:spcBef>
                <a:spcPts val="1600"/>
              </a:spcBef>
              <a:spcAft>
                <a:spcPts val="0"/>
              </a:spcAft>
              <a:buClr>
                <a:schemeClr val="lt1"/>
              </a:buClr>
              <a:buSzPts val="1400"/>
              <a:buFont typeface="Zen Kaku Gothic New"/>
              <a:buNone/>
              <a:defRPr sz="1400" b="0" i="0" u="none" strike="noStrike" cap="none">
                <a:solidFill>
                  <a:schemeClr val="lt1"/>
                </a:solidFill>
                <a:latin typeface="Zen Kaku Gothic New"/>
                <a:ea typeface="Zen Kaku Gothic New"/>
                <a:cs typeface="Zen Kaku Gothic New"/>
                <a:sym typeface="Zen Kaku Gothic New"/>
              </a:defRPr>
            </a:lvl7pPr>
            <a:lvl8pPr marL="3657600" marR="0" lvl="7" indent="-317500" algn="ctr" rtl="0">
              <a:lnSpc>
                <a:spcPct val="100000"/>
              </a:lnSpc>
              <a:spcBef>
                <a:spcPts val="1600"/>
              </a:spcBef>
              <a:spcAft>
                <a:spcPts val="0"/>
              </a:spcAft>
              <a:buClr>
                <a:schemeClr val="lt1"/>
              </a:buClr>
              <a:buSzPts val="1400"/>
              <a:buFont typeface="Zen Kaku Gothic New"/>
              <a:buNone/>
              <a:defRPr sz="1400" b="0" i="0" u="none" strike="noStrike" cap="none">
                <a:solidFill>
                  <a:schemeClr val="lt1"/>
                </a:solidFill>
                <a:latin typeface="Zen Kaku Gothic New"/>
                <a:ea typeface="Zen Kaku Gothic New"/>
                <a:cs typeface="Zen Kaku Gothic New"/>
                <a:sym typeface="Zen Kaku Gothic New"/>
              </a:defRPr>
            </a:lvl8pPr>
            <a:lvl9pPr marL="4114800" marR="0" lvl="8" indent="-317500" algn="ctr" rtl="0">
              <a:lnSpc>
                <a:spcPct val="100000"/>
              </a:lnSpc>
              <a:spcBef>
                <a:spcPts val="1600"/>
              </a:spcBef>
              <a:spcAft>
                <a:spcPts val="1600"/>
              </a:spcAft>
              <a:buClr>
                <a:schemeClr val="lt1"/>
              </a:buClr>
              <a:buSzPts val="1400"/>
              <a:buFont typeface="Zen Kaku Gothic New"/>
              <a:buNone/>
              <a:defRPr sz="1400" b="0" i="0" u="none" strike="noStrike" cap="none">
                <a:solidFill>
                  <a:schemeClr val="lt1"/>
                </a:solidFill>
                <a:latin typeface="Zen Kaku Gothic New"/>
                <a:ea typeface="Zen Kaku Gothic New"/>
                <a:cs typeface="Zen Kaku Gothic New"/>
                <a:sym typeface="Zen Kaku Gothic New"/>
              </a:defRPr>
            </a:lvl9pPr>
          </a:lstStyle>
          <a:p>
            <a:pPr marL="0" indent="0"/>
            <a:r>
              <a:rPr lang="vi-VN" sz="1600" dirty="0" err="1"/>
              <a:t>Randomly</a:t>
            </a:r>
            <a:r>
              <a:rPr lang="vi-VN" sz="1600" dirty="0"/>
              <a:t> </a:t>
            </a:r>
            <a:r>
              <a:rPr lang="vi-VN" sz="1600" dirty="0" err="1"/>
              <a:t>selected</a:t>
            </a:r>
            <a:r>
              <a:rPr lang="vi-VN" sz="1600" dirty="0"/>
              <a:t> 1139</a:t>
            </a:r>
            <a:r>
              <a:rPr lang="en-US" sz="1600" dirty="0"/>
              <a:t> sample does not churn</a:t>
            </a:r>
            <a:endParaRPr lang="vi-VN" sz="1600" dirty="0">
              <a:solidFill>
                <a:srgbClr val="2E495A"/>
              </a:solidFill>
            </a:endParaRPr>
          </a:p>
        </p:txBody>
      </p:sp>
      <p:sp>
        <p:nvSpPr>
          <p:cNvPr id="15" name="Google Shape;838;p45">
            <a:extLst>
              <a:ext uri="{FF2B5EF4-FFF2-40B4-BE49-F238E27FC236}">
                <a16:creationId xmlns:a16="http://schemas.microsoft.com/office/drawing/2014/main" id="{9362E4CD-0C58-C3D7-3EE2-9203F23C4FEE}"/>
              </a:ext>
            </a:extLst>
          </p:cNvPr>
          <p:cNvSpPr txBox="1">
            <a:spLocks/>
          </p:cNvSpPr>
          <p:nvPr/>
        </p:nvSpPr>
        <p:spPr>
          <a:xfrm>
            <a:off x="5673592" y="3985239"/>
            <a:ext cx="2945939"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Zen Kaku Gothic New"/>
              <a:buNone/>
              <a:defRPr sz="1400" b="0" i="0" u="none" strike="noStrike" cap="none">
                <a:solidFill>
                  <a:schemeClr val="lt1"/>
                </a:solidFill>
                <a:latin typeface="Zen Kaku Gothic New"/>
                <a:ea typeface="Zen Kaku Gothic New"/>
                <a:cs typeface="Zen Kaku Gothic New"/>
                <a:sym typeface="Zen Kaku Gothic New"/>
              </a:defRPr>
            </a:lvl1pPr>
            <a:lvl2pPr marL="914400" marR="0" lvl="1" indent="-317500" algn="ctr" rtl="0">
              <a:lnSpc>
                <a:spcPct val="100000"/>
              </a:lnSpc>
              <a:spcBef>
                <a:spcPts val="0"/>
              </a:spcBef>
              <a:spcAft>
                <a:spcPts val="0"/>
              </a:spcAft>
              <a:buClr>
                <a:schemeClr val="lt1"/>
              </a:buClr>
              <a:buSzPts val="1400"/>
              <a:buFont typeface="Zen Kaku Gothic New"/>
              <a:buNone/>
              <a:defRPr sz="1400" b="0" i="0" u="none" strike="noStrike" cap="none">
                <a:solidFill>
                  <a:schemeClr val="lt1"/>
                </a:solidFill>
                <a:latin typeface="Zen Kaku Gothic New"/>
                <a:ea typeface="Zen Kaku Gothic New"/>
                <a:cs typeface="Zen Kaku Gothic New"/>
                <a:sym typeface="Zen Kaku Gothic New"/>
              </a:defRPr>
            </a:lvl2pPr>
            <a:lvl3pPr marL="1371600" marR="0" lvl="2" indent="-317500" algn="ctr" rtl="0">
              <a:lnSpc>
                <a:spcPct val="100000"/>
              </a:lnSpc>
              <a:spcBef>
                <a:spcPts val="1600"/>
              </a:spcBef>
              <a:spcAft>
                <a:spcPts val="0"/>
              </a:spcAft>
              <a:buClr>
                <a:schemeClr val="lt1"/>
              </a:buClr>
              <a:buSzPts val="1400"/>
              <a:buFont typeface="Zen Kaku Gothic New"/>
              <a:buNone/>
              <a:defRPr sz="1400" b="0" i="0" u="none" strike="noStrike" cap="none">
                <a:solidFill>
                  <a:schemeClr val="lt1"/>
                </a:solidFill>
                <a:latin typeface="Zen Kaku Gothic New"/>
                <a:ea typeface="Zen Kaku Gothic New"/>
                <a:cs typeface="Zen Kaku Gothic New"/>
                <a:sym typeface="Zen Kaku Gothic New"/>
              </a:defRPr>
            </a:lvl3pPr>
            <a:lvl4pPr marL="1828800" marR="0" lvl="3" indent="-317500" algn="ctr" rtl="0">
              <a:lnSpc>
                <a:spcPct val="100000"/>
              </a:lnSpc>
              <a:spcBef>
                <a:spcPts val="1600"/>
              </a:spcBef>
              <a:spcAft>
                <a:spcPts val="0"/>
              </a:spcAft>
              <a:buClr>
                <a:schemeClr val="lt1"/>
              </a:buClr>
              <a:buSzPts val="1400"/>
              <a:buFont typeface="Zen Kaku Gothic New"/>
              <a:buNone/>
              <a:defRPr sz="1400" b="0" i="0" u="none" strike="noStrike" cap="none">
                <a:solidFill>
                  <a:schemeClr val="lt1"/>
                </a:solidFill>
                <a:latin typeface="Zen Kaku Gothic New"/>
                <a:ea typeface="Zen Kaku Gothic New"/>
                <a:cs typeface="Zen Kaku Gothic New"/>
                <a:sym typeface="Zen Kaku Gothic New"/>
              </a:defRPr>
            </a:lvl4pPr>
            <a:lvl5pPr marL="2286000" marR="0" lvl="4" indent="-317500" algn="ctr" rtl="0">
              <a:lnSpc>
                <a:spcPct val="100000"/>
              </a:lnSpc>
              <a:spcBef>
                <a:spcPts val="1600"/>
              </a:spcBef>
              <a:spcAft>
                <a:spcPts val="0"/>
              </a:spcAft>
              <a:buClr>
                <a:schemeClr val="lt1"/>
              </a:buClr>
              <a:buSzPts val="1400"/>
              <a:buFont typeface="Zen Kaku Gothic New"/>
              <a:buNone/>
              <a:defRPr sz="1400" b="0" i="0" u="none" strike="noStrike" cap="none">
                <a:solidFill>
                  <a:schemeClr val="lt1"/>
                </a:solidFill>
                <a:latin typeface="Zen Kaku Gothic New"/>
                <a:ea typeface="Zen Kaku Gothic New"/>
                <a:cs typeface="Zen Kaku Gothic New"/>
                <a:sym typeface="Zen Kaku Gothic New"/>
              </a:defRPr>
            </a:lvl5pPr>
            <a:lvl6pPr marL="2743200" marR="0" lvl="5" indent="-317500" algn="ctr" rtl="0">
              <a:lnSpc>
                <a:spcPct val="100000"/>
              </a:lnSpc>
              <a:spcBef>
                <a:spcPts val="1600"/>
              </a:spcBef>
              <a:spcAft>
                <a:spcPts val="0"/>
              </a:spcAft>
              <a:buClr>
                <a:schemeClr val="lt1"/>
              </a:buClr>
              <a:buSzPts val="1400"/>
              <a:buFont typeface="Zen Kaku Gothic New"/>
              <a:buNone/>
              <a:defRPr sz="1400" b="0" i="0" u="none" strike="noStrike" cap="none">
                <a:solidFill>
                  <a:schemeClr val="lt1"/>
                </a:solidFill>
                <a:latin typeface="Zen Kaku Gothic New"/>
                <a:ea typeface="Zen Kaku Gothic New"/>
                <a:cs typeface="Zen Kaku Gothic New"/>
                <a:sym typeface="Zen Kaku Gothic New"/>
              </a:defRPr>
            </a:lvl6pPr>
            <a:lvl7pPr marL="3200400" marR="0" lvl="6" indent="-317500" algn="ctr" rtl="0">
              <a:lnSpc>
                <a:spcPct val="100000"/>
              </a:lnSpc>
              <a:spcBef>
                <a:spcPts val="1600"/>
              </a:spcBef>
              <a:spcAft>
                <a:spcPts val="0"/>
              </a:spcAft>
              <a:buClr>
                <a:schemeClr val="lt1"/>
              </a:buClr>
              <a:buSzPts val="1400"/>
              <a:buFont typeface="Zen Kaku Gothic New"/>
              <a:buNone/>
              <a:defRPr sz="1400" b="0" i="0" u="none" strike="noStrike" cap="none">
                <a:solidFill>
                  <a:schemeClr val="lt1"/>
                </a:solidFill>
                <a:latin typeface="Zen Kaku Gothic New"/>
                <a:ea typeface="Zen Kaku Gothic New"/>
                <a:cs typeface="Zen Kaku Gothic New"/>
                <a:sym typeface="Zen Kaku Gothic New"/>
              </a:defRPr>
            </a:lvl7pPr>
            <a:lvl8pPr marL="3657600" marR="0" lvl="7" indent="-317500" algn="ctr" rtl="0">
              <a:lnSpc>
                <a:spcPct val="100000"/>
              </a:lnSpc>
              <a:spcBef>
                <a:spcPts val="1600"/>
              </a:spcBef>
              <a:spcAft>
                <a:spcPts val="0"/>
              </a:spcAft>
              <a:buClr>
                <a:schemeClr val="lt1"/>
              </a:buClr>
              <a:buSzPts val="1400"/>
              <a:buFont typeface="Zen Kaku Gothic New"/>
              <a:buNone/>
              <a:defRPr sz="1400" b="0" i="0" u="none" strike="noStrike" cap="none">
                <a:solidFill>
                  <a:schemeClr val="lt1"/>
                </a:solidFill>
                <a:latin typeface="Zen Kaku Gothic New"/>
                <a:ea typeface="Zen Kaku Gothic New"/>
                <a:cs typeface="Zen Kaku Gothic New"/>
                <a:sym typeface="Zen Kaku Gothic New"/>
              </a:defRPr>
            </a:lvl8pPr>
            <a:lvl9pPr marL="4114800" marR="0" lvl="8" indent="-317500" algn="ctr" rtl="0">
              <a:lnSpc>
                <a:spcPct val="100000"/>
              </a:lnSpc>
              <a:spcBef>
                <a:spcPts val="1600"/>
              </a:spcBef>
              <a:spcAft>
                <a:spcPts val="1600"/>
              </a:spcAft>
              <a:buClr>
                <a:schemeClr val="lt1"/>
              </a:buClr>
              <a:buSzPts val="1400"/>
              <a:buFont typeface="Zen Kaku Gothic New"/>
              <a:buNone/>
              <a:defRPr sz="1400" b="0" i="0" u="none" strike="noStrike" cap="none">
                <a:solidFill>
                  <a:schemeClr val="lt1"/>
                </a:solidFill>
                <a:latin typeface="Zen Kaku Gothic New"/>
                <a:ea typeface="Zen Kaku Gothic New"/>
                <a:cs typeface="Zen Kaku Gothic New"/>
                <a:sym typeface="Zen Kaku Gothic New"/>
              </a:defRPr>
            </a:lvl9pPr>
          </a:lstStyle>
          <a:p>
            <a:pPr marL="0" indent="0"/>
            <a:r>
              <a:rPr lang="en-US" sz="1600" dirty="0"/>
              <a:t>Increase churn sample from 338 to 1139</a:t>
            </a:r>
            <a:endParaRPr lang="vi-VN" sz="1600" dirty="0">
              <a:solidFill>
                <a:srgbClr val="2E495A"/>
              </a:solidFill>
            </a:endParaRPr>
          </a:p>
        </p:txBody>
      </p:sp>
      <p:sp>
        <p:nvSpPr>
          <p:cNvPr id="18" name="Google Shape;1469;p63">
            <a:extLst>
              <a:ext uri="{FF2B5EF4-FFF2-40B4-BE49-F238E27FC236}">
                <a16:creationId xmlns:a16="http://schemas.microsoft.com/office/drawing/2014/main" id="{C706C48A-6422-D9CF-C148-EC1EF085905C}"/>
              </a:ext>
            </a:extLst>
          </p:cNvPr>
          <p:cNvSpPr/>
          <p:nvPr/>
        </p:nvSpPr>
        <p:spPr>
          <a:xfrm>
            <a:off x="752345" y="4113813"/>
            <a:ext cx="315517" cy="315552"/>
          </a:xfrm>
          <a:custGeom>
            <a:avLst/>
            <a:gdLst/>
            <a:ahLst/>
            <a:cxnLst/>
            <a:rect l="l" t="t" r="r" b="b"/>
            <a:pathLst>
              <a:path w="8961" h="8962" extrusionOk="0">
                <a:moveTo>
                  <a:pt x="753" y="723"/>
                </a:moveTo>
                <a:cubicBezTo>
                  <a:pt x="681" y="723"/>
                  <a:pt x="622" y="782"/>
                  <a:pt x="622" y="855"/>
                </a:cubicBezTo>
                <a:lnTo>
                  <a:pt x="622" y="1047"/>
                </a:lnTo>
                <a:cubicBezTo>
                  <a:pt x="622" y="1120"/>
                  <a:pt x="681" y="1179"/>
                  <a:pt x="753" y="1179"/>
                </a:cubicBezTo>
                <a:cubicBezTo>
                  <a:pt x="826" y="1179"/>
                  <a:pt x="885" y="1120"/>
                  <a:pt x="885" y="1047"/>
                </a:cubicBezTo>
                <a:lnTo>
                  <a:pt x="885" y="855"/>
                </a:lnTo>
                <a:cubicBezTo>
                  <a:pt x="885" y="782"/>
                  <a:pt x="826" y="723"/>
                  <a:pt x="753" y="723"/>
                </a:cubicBezTo>
                <a:close/>
                <a:moveTo>
                  <a:pt x="1803" y="723"/>
                </a:moveTo>
                <a:cubicBezTo>
                  <a:pt x="1730" y="723"/>
                  <a:pt x="1672" y="782"/>
                  <a:pt x="1672" y="855"/>
                </a:cubicBezTo>
                <a:lnTo>
                  <a:pt x="1672" y="1047"/>
                </a:lnTo>
                <a:cubicBezTo>
                  <a:pt x="1672" y="1120"/>
                  <a:pt x="1730" y="1179"/>
                  <a:pt x="1803" y="1179"/>
                </a:cubicBezTo>
                <a:cubicBezTo>
                  <a:pt x="1875" y="1179"/>
                  <a:pt x="1934" y="1120"/>
                  <a:pt x="1934" y="1047"/>
                </a:cubicBezTo>
                <a:lnTo>
                  <a:pt x="1934" y="855"/>
                </a:lnTo>
                <a:cubicBezTo>
                  <a:pt x="1934" y="782"/>
                  <a:pt x="1875" y="723"/>
                  <a:pt x="1803" y="723"/>
                </a:cubicBezTo>
                <a:close/>
                <a:moveTo>
                  <a:pt x="7657" y="939"/>
                </a:moveTo>
                <a:lnTo>
                  <a:pt x="7733" y="1095"/>
                </a:lnTo>
                <a:cubicBezTo>
                  <a:pt x="7760" y="1149"/>
                  <a:pt x="7812" y="1187"/>
                  <a:pt x="7872" y="1195"/>
                </a:cubicBezTo>
                <a:lnTo>
                  <a:pt x="8044" y="1220"/>
                </a:lnTo>
                <a:lnTo>
                  <a:pt x="7920" y="1341"/>
                </a:lnTo>
                <a:cubicBezTo>
                  <a:pt x="7876" y="1383"/>
                  <a:pt x="7857" y="1444"/>
                  <a:pt x="7867" y="1503"/>
                </a:cubicBezTo>
                <a:lnTo>
                  <a:pt x="7896" y="1674"/>
                </a:lnTo>
                <a:lnTo>
                  <a:pt x="7743" y="1595"/>
                </a:lnTo>
                <a:cubicBezTo>
                  <a:pt x="7716" y="1580"/>
                  <a:pt x="7687" y="1573"/>
                  <a:pt x="7657" y="1573"/>
                </a:cubicBezTo>
                <a:cubicBezTo>
                  <a:pt x="7628" y="1573"/>
                  <a:pt x="7598" y="1580"/>
                  <a:pt x="7572" y="1595"/>
                </a:cubicBezTo>
                <a:lnTo>
                  <a:pt x="7418" y="1674"/>
                </a:lnTo>
                <a:lnTo>
                  <a:pt x="7448" y="1503"/>
                </a:lnTo>
                <a:cubicBezTo>
                  <a:pt x="7458" y="1444"/>
                  <a:pt x="7437" y="1383"/>
                  <a:pt x="7395" y="1341"/>
                </a:cubicBezTo>
                <a:lnTo>
                  <a:pt x="7271" y="1220"/>
                </a:lnTo>
                <a:lnTo>
                  <a:pt x="7442" y="1195"/>
                </a:lnTo>
                <a:cubicBezTo>
                  <a:pt x="7502" y="1187"/>
                  <a:pt x="7553" y="1149"/>
                  <a:pt x="7580" y="1095"/>
                </a:cubicBezTo>
                <a:lnTo>
                  <a:pt x="7657" y="939"/>
                </a:lnTo>
                <a:close/>
                <a:moveTo>
                  <a:pt x="4157" y="939"/>
                </a:moveTo>
                <a:lnTo>
                  <a:pt x="4234" y="1095"/>
                </a:lnTo>
                <a:cubicBezTo>
                  <a:pt x="4260" y="1149"/>
                  <a:pt x="4312" y="1187"/>
                  <a:pt x="4372" y="1195"/>
                </a:cubicBezTo>
                <a:lnTo>
                  <a:pt x="4543" y="1220"/>
                </a:lnTo>
                <a:lnTo>
                  <a:pt x="4420" y="1341"/>
                </a:lnTo>
                <a:cubicBezTo>
                  <a:pt x="4376" y="1383"/>
                  <a:pt x="4357" y="1444"/>
                  <a:pt x="4367" y="1505"/>
                </a:cubicBezTo>
                <a:lnTo>
                  <a:pt x="4396" y="1675"/>
                </a:lnTo>
                <a:lnTo>
                  <a:pt x="4243" y="1595"/>
                </a:lnTo>
                <a:cubicBezTo>
                  <a:pt x="4216" y="1580"/>
                  <a:pt x="4186" y="1573"/>
                  <a:pt x="4157" y="1573"/>
                </a:cubicBezTo>
                <a:cubicBezTo>
                  <a:pt x="4128" y="1573"/>
                  <a:pt x="4098" y="1580"/>
                  <a:pt x="4071" y="1595"/>
                </a:cubicBezTo>
                <a:lnTo>
                  <a:pt x="3918" y="1675"/>
                </a:lnTo>
                <a:lnTo>
                  <a:pt x="3947" y="1503"/>
                </a:lnTo>
                <a:cubicBezTo>
                  <a:pt x="3957" y="1444"/>
                  <a:pt x="3938" y="1383"/>
                  <a:pt x="3894" y="1341"/>
                </a:cubicBezTo>
                <a:lnTo>
                  <a:pt x="3770" y="1220"/>
                </a:lnTo>
                <a:lnTo>
                  <a:pt x="3942" y="1195"/>
                </a:lnTo>
                <a:cubicBezTo>
                  <a:pt x="4002" y="1187"/>
                  <a:pt x="4053" y="1149"/>
                  <a:pt x="4080" y="1095"/>
                </a:cubicBezTo>
                <a:lnTo>
                  <a:pt x="4157" y="939"/>
                </a:lnTo>
                <a:close/>
                <a:moveTo>
                  <a:pt x="5907" y="939"/>
                </a:moveTo>
                <a:lnTo>
                  <a:pt x="5983" y="1095"/>
                </a:lnTo>
                <a:cubicBezTo>
                  <a:pt x="6010" y="1149"/>
                  <a:pt x="6062" y="1187"/>
                  <a:pt x="6122" y="1195"/>
                </a:cubicBezTo>
                <a:lnTo>
                  <a:pt x="6294" y="1220"/>
                </a:lnTo>
                <a:lnTo>
                  <a:pt x="6170" y="1341"/>
                </a:lnTo>
                <a:cubicBezTo>
                  <a:pt x="6126" y="1383"/>
                  <a:pt x="6107" y="1444"/>
                  <a:pt x="6117" y="1505"/>
                </a:cubicBezTo>
                <a:lnTo>
                  <a:pt x="6146" y="1675"/>
                </a:lnTo>
                <a:lnTo>
                  <a:pt x="5993" y="1595"/>
                </a:lnTo>
                <a:cubicBezTo>
                  <a:pt x="5966" y="1580"/>
                  <a:pt x="5936" y="1573"/>
                  <a:pt x="5907" y="1573"/>
                </a:cubicBezTo>
                <a:cubicBezTo>
                  <a:pt x="5878" y="1573"/>
                  <a:pt x="5848" y="1580"/>
                  <a:pt x="5821" y="1595"/>
                </a:cubicBezTo>
                <a:lnTo>
                  <a:pt x="5668" y="1675"/>
                </a:lnTo>
                <a:lnTo>
                  <a:pt x="5697" y="1503"/>
                </a:lnTo>
                <a:cubicBezTo>
                  <a:pt x="5707" y="1444"/>
                  <a:pt x="5688" y="1383"/>
                  <a:pt x="5644" y="1341"/>
                </a:cubicBezTo>
                <a:lnTo>
                  <a:pt x="5520" y="1220"/>
                </a:lnTo>
                <a:lnTo>
                  <a:pt x="5692" y="1195"/>
                </a:lnTo>
                <a:cubicBezTo>
                  <a:pt x="5752" y="1187"/>
                  <a:pt x="5803" y="1149"/>
                  <a:pt x="5830" y="1095"/>
                </a:cubicBezTo>
                <a:lnTo>
                  <a:pt x="5907" y="939"/>
                </a:lnTo>
                <a:close/>
                <a:moveTo>
                  <a:pt x="7657" y="577"/>
                </a:moveTo>
                <a:cubicBezTo>
                  <a:pt x="7587" y="577"/>
                  <a:pt x="7523" y="617"/>
                  <a:pt x="7492" y="680"/>
                </a:cubicBezTo>
                <a:lnTo>
                  <a:pt x="7363" y="942"/>
                </a:lnTo>
                <a:lnTo>
                  <a:pt x="7075" y="984"/>
                </a:lnTo>
                <a:cubicBezTo>
                  <a:pt x="7005" y="993"/>
                  <a:pt x="6948" y="1042"/>
                  <a:pt x="6926" y="1108"/>
                </a:cubicBezTo>
                <a:cubicBezTo>
                  <a:pt x="6905" y="1175"/>
                  <a:pt x="6922" y="1248"/>
                  <a:pt x="6973" y="1296"/>
                </a:cubicBezTo>
                <a:lnTo>
                  <a:pt x="7182" y="1500"/>
                </a:lnTo>
                <a:lnTo>
                  <a:pt x="7132" y="1788"/>
                </a:lnTo>
                <a:cubicBezTo>
                  <a:pt x="7121" y="1857"/>
                  <a:pt x="7149" y="1926"/>
                  <a:pt x="7206" y="1967"/>
                </a:cubicBezTo>
                <a:cubicBezTo>
                  <a:pt x="7238" y="1991"/>
                  <a:pt x="7276" y="2003"/>
                  <a:pt x="7314" y="2003"/>
                </a:cubicBezTo>
                <a:cubicBezTo>
                  <a:pt x="7343" y="2003"/>
                  <a:pt x="7372" y="1996"/>
                  <a:pt x="7399" y="1982"/>
                </a:cubicBezTo>
                <a:lnTo>
                  <a:pt x="7657" y="1846"/>
                </a:lnTo>
                <a:lnTo>
                  <a:pt x="7916" y="1982"/>
                </a:lnTo>
                <a:cubicBezTo>
                  <a:pt x="7943" y="1995"/>
                  <a:pt x="7972" y="2002"/>
                  <a:pt x="8001" y="2002"/>
                </a:cubicBezTo>
                <a:cubicBezTo>
                  <a:pt x="8038" y="2002"/>
                  <a:pt x="8076" y="1991"/>
                  <a:pt x="8109" y="1967"/>
                </a:cubicBezTo>
                <a:cubicBezTo>
                  <a:pt x="8166" y="1926"/>
                  <a:pt x="8194" y="1857"/>
                  <a:pt x="8182" y="1788"/>
                </a:cubicBezTo>
                <a:lnTo>
                  <a:pt x="8133" y="1500"/>
                </a:lnTo>
                <a:lnTo>
                  <a:pt x="8341" y="1296"/>
                </a:lnTo>
                <a:cubicBezTo>
                  <a:pt x="8392" y="1248"/>
                  <a:pt x="8409" y="1175"/>
                  <a:pt x="8388" y="1108"/>
                </a:cubicBezTo>
                <a:cubicBezTo>
                  <a:pt x="8366" y="1042"/>
                  <a:pt x="8309" y="993"/>
                  <a:pt x="8240" y="984"/>
                </a:cubicBezTo>
                <a:lnTo>
                  <a:pt x="7951" y="942"/>
                </a:lnTo>
                <a:lnTo>
                  <a:pt x="7822" y="680"/>
                </a:lnTo>
                <a:cubicBezTo>
                  <a:pt x="7790" y="617"/>
                  <a:pt x="7727" y="577"/>
                  <a:pt x="7657" y="577"/>
                </a:cubicBezTo>
                <a:close/>
                <a:moveTo>
                  <a:pt x="4157" y="578"/>
                </a:moveTo>
                <a:cubicBezTo>
                  <a:pt x="4087" y="578"/>
                  <a:pt x="4023" y="617"/>
                  <a:pt x="3992" y="681"/>
                </a:cubicBezTo>
                <a:lnTo>
                  <a:pt x="3863" y="942"/>
                </a:lnTo>
                <a:lnTo>
                  <a:pt x="3574" y="984"/>
                </a:lnTo>
                <a:cubicBezTo>
                  <a:pt x="3505" y="993"/>
                  <a:pt x="3448" y="1042"/>
                  <a:pt x="3426" y="1109"/>
                </a:cubicBezTo>
                <a:cubicBezTo>
                  <a:pt x="3405" y="1175"/>
                  <a:pt x="3422" y="1248"/>
                  <a:pt x="3473" y="1298"/>
                </a:cubicBezTo>
                <a:lnTo>
                  <a:pt x="3682" y="1500"/>
                </a:lnTo>
                <a:lnTo>
                  <a:pt x="3632" y="1788"/>
                </a:lnTo>
                <a:cubicBezTo>
                  <a:pt x="3621" y="1857"/>
                  <a:pt x="3649" y="1926"/>
                  <a:pt x="3706" y="1967"/>
                </a:cubicBezTo>
                <a:cubicBezTo>
                  <a:pt x="3738" y="1991"/>
                  <a:pt x="3776" y="2003"/>
                  <a:pt x="3814" y="2003"/>
                </a:cubicBezTo>
                <a:cubicBezTo>
                  <a:pt x="3843" y="2003"/>
                  <a:pt x="3872" y="1996"/>
                  <a:pt x="3899" y="1982"/>
                </a:cubicBezTo>
                <a:lnTo>
                  <a:pt x="4157" y="1846"/>
                </a:lnTo>
                <a:lnTo>
                  <a:pt x="4415" y="1982"/>
                </a:lnTo>
                <a:cubicBezTo>
                  <a:pt x="4442" y="1996"/>
                  <a:pt x="4471" y="2003"/>
                  <a:pt x="4500" y="2003"/>
                </a:cubicBezTo>
                <a:cubicBezTo>
                  <a:pt x="4538" y="2003"/>
                  <a:pt x="4576" y="1991"/>
                  <a:pt x="4608" y="1967"/>
                </a:cubicBezTo>
                <a:cubicBezTo>
                  <a:pt x="4666" y="1926"/>
                  <a:pt x="4694" y="1857"/>
                  <a:pt x="4682" y="1788"/>
                </a:cubicBezTo>
                <a:lnTo>
                  <a:pt x="4632" y="1500"/>
                </a:lnTo>
                <a:lnTo>
                  <a:pt x="4841" y="1298"/>
                </a:lnTo>
                <a:cubicBezTo>
                  <a:pt x="4892" y="1248"/>
                  <a:pt x="4909" y="1175"/>
                  <a:pt x="4888" y="1109"/>
                </a:cubicBezTo>
                <a:cubicBezTo>
                  <a:pt x="4866" y="1042"/>
                  <a:pt x="4809" y="994"/>
                  <a:pt x="4740" y="984"/>
                </a:cubicBezTo>
                <a:lnTo>
                  <a:pt x="4451" y="942"/>
                </a:lnTo>
                <a:lnTo>
                  <a:pt x="4321" y="681"/>
                </a:lnTo>
                <a:cubicBezTo>
                  <a:pt x="4290" y="618"/>
                  <a:pt x="4227" y="578"/>
                  <a:pt x="4157" y="578"/>
                </a:cubicBezTo>
                <a:close/>
                <a:moveTo>
                  <a:pt x="5907" y="578"/>
                </a:moveTo>
                <a:cubicBezTo>
                  <a:pt x="5837" y="578"/>
                  <a:pt x="5773" y="617"/>
                  <a:pt x="5742" y="681"/>
                </a:cubicBezTo>
                <a:lnTo>
                  <a:pt x="5613" y="942"/>
                </a:lnTo>
                <a:lnTo>
                  <a:pt x="5325" y="984"/>
                </a:lnTo>
                <a:cubicBezTo>
                  <a:pt x="5255" y="993"/>
                  <a:pt x="5198" y="1042"/>
                  <a:pt x="5176" y="1109"/>
                </a:cubicBezTo>
                <a:cubicBezTo>
                  <a:pt x="5155" y="1175"/>
                  <a:pt x="5172" y="1248"/>
                  <a:pt x="5223" y="1298"/>
                </a:cubicBezTo>
                <a:lnTo>
                  <a:pt x="5432" y="1500"/>
                </a:lnTo>
                <a:lnTo>
                  <a:pt x="5382" y="1788"/>
                </a:lnTo>
                <a:cubicBezTo>
                  <a:pt x="5371" y="1857"/>
                  <a:pt x="5399" y="1926"/>
                  <a:pt x="5456" y="1967"/>
                </a:cubicBezTo>
                <a:cubicBezTo>
                  <a:pt x="5488" y="1991"/>
                  <a:pt x="5526" y="2003"/>
                  <a:pt x="5564" y="2003"/>
                </a:cubicBezTo>
                <a:cubicBezTo>
                  <a:pt x="5593" y="2003"/>
                  <a:pt x="5622" y="1996"/>
                  <a:pt x="5649" y="1982"/>
                </a:cubicBezTo>
                <a:lnTo>
                  <a:pt x="5907" y="1846"/>
                </a:lnTo>
                <a:lnTo>
                  <a:pt x="6166" y="1982"/>
                </a:lnTo>
                <a:cubicBezTo>
                  <a:pt x="6193" y="1996"/>
                  <a:pt x="6222" y="2003"/>
                  <a:pt x="6251" y="2003"/>
                </a:cubicBezTo>
                <a:cubicBezTo>
                  <a:pt x="6289" y="2003"/>
                  <a:pt x="6326" y="1991"/>
                  <a:pt x="6359" y="1967"/>
                </a:cubicBezTo>
                <a:cubicBezTo>
                  <a:pt x="6416" y="1926"/>
                  <a:pt x="6444" y="1857"/>
                  <a:pt x="6432" y="1788"/>
                </a:cubicBezTo>
                <a:lnTo>
                  <a:pt x="6383" y="1500"/>
                </a:lnTo>
                <a:lnTo>
                  <a:pt x="6591" y="1298"/>
                </a:lnTo>
                <a:cubicBezTo>
                  <a:pt x="6642" y="1248"/>
                  <a:pt x="6659" y="1175"/>
                  <a:pt x="6638" y="1109"/>
                </a:cubicBezTo>
                <a:cubicBezTo>
                  <a:pt x="6616" y="1042"/>
                  <a:pt x="6559" y="994"/>
                  <a:pt x="6490" y="984"/>
                </a:cubicBezTo>
                <a:lnTo>
                  <a:pt x="6201" y="942"/>
                </a:lnTo>
                <a:lnTo>
                  <a:pt x="6071" y="681"/>
                </a:lnTo>
                <a:cubicBezTo>
                  <a:pt x="6040" y="618"/>
                  <a:pt x="5977" y="578"/>
                  <a:pt x="5907" y="578"/>
                </a:cubicBezTo>
                <a:close/>
                <a:moveTo>
                  <a:pt x="884" y="1601"/>
                </a:moveTo>
                <a:cubicBezTo>
                  <a:pt x="847" y="1601"/>
                  <a:pt x="810" y="1616"/>
                  <a:pt x="784" y="1647"/>
                </a:cubicBezTo>
                <a:cubicBezTo>
                  <a:pt x="737" y="1702"/>
                  <a:pt x="744" y="1785"/>
                  <a:pt x="800" y="1833"/>
                </a:cubicBezTo>
                <a:cubicBezTo>
                  <a:pt x="863" y="1885"/>
                  <a:pt x="1034" y="2007"/>
                  <a:pt x="1278" y="2007"/>
                </a:cubicBezTo>
                <a:lnTo>
                  <a:pt x="1288" y="2007"/>
                </a:lnTo>
                <a:cubicBezTo>
                  <a:pt x="1519" y="2004"/>
                  <a:pt x="1680" y="1897"/>
                  <a:pt x="1756" y="1833"/>
                </a:cubicBezTo>
                <a:cubicBezTo>
                  <a:pt x="1812" y="1785"/>
                  <a:pt x="1819" y="1702"/>
                  <a:pt x="1773" y="1647"/>
                </a:cubicBezTo>
                <a:cubicBezTo>
                  <a:pt x="1746" y="1616"/>
                  <a:pt x="1709" y="1601"/>
                  <a:pt x="1672" y="1601"/>
                </a:cubicBezTo>
                <a:cubicBezTo>
                  <a:pt x="1642" y="1601"/>
                  <a:pt x="1612" y="1611"/>
                  <a:pt x="1587" y="1632"/>
                </a:cubicBezTo>
                <a:cubicBezTo>
                  <a:pt x="1548" y="1665"/>
                  <a:pt x="1439" y="1743"/>
                  <a:pt x="1285" y="1746"/>
                </a:cubicBezTo>
                <a:cubicBezTo>
                  <a:pt x="1284" y="1746"/>
                  <a:pt x="1283" y="1746"/>
                  <a:pt x="1282" y="1746"/>
                </a:cubicBezTo>
                <a:cubicBezTo>
                  <a:pt x="1122" y="1746"/>
                  <a:pt x="1010" y="1667"/>
                  <a:pt x="968" y="1632"/>
                </a:cubicBezTo>
                <a:cubicBezTo>
                  <a:pt x="944" y="1611"/>
                  <a:pt x="914" y="1601"/>
                  <a:pt x="884" y="1601"/>
                </a:cubicBezTo>
                <a:close/>
                <a:moveTo>
                  <a:pt x="8569" y="264"/>
                </a:moveTo>
                <a:cubicBezTo>
                  <a:pt x="8640" y="264"/>
                  <a:pt x="8698" y="323"/>
                  <a:pt x="8698" y="394"/>
                </a:cubicBezTo>
                <a:lnTo>
                  <a:pt x="8698" y="2164"/>
                </a:lnTo>
                <a:cubicBezTo>
                  <a:pt x="8698" y="2235"/>
                  <a:pt x="8640" y="2294"/>
                  <a:pt x="8569" y="2294"/>
                </a:cubicBezTo>
                <a:lnTo>
                  <a:pt x="3246" y="2294"/>
                </a:lnTo>
                <a:cubicBezTo>
                  <a:pt x="3174" y="2294"/>
                  <a:pt x="3116" y="2235"/>
                  <a:pt x="3116" y="2164"/>
                </a:cubicBezTo>
                <a:lnTo>
                  <a:pt x="3116" y="394"/>
                </a:lnTo>
                <a:cubicBezTo>
                  <a:pt x="3116" y="322"/>
                  <a:pt x="3174" y="264"/>
                  <a:pt x="3246" y="264"/>
                </a:cubicBezTo>
                <a:close/>
                <a:moveTo>
                  <a:pt x="3246" y="1"/>
                </a:moveTo>
                <a:cubicBezTo>
                  <a:pt x="3029" y="1"/>
                  <a:pt x="2853" y="178"/>
                  <a:pt x="2853" y="394"/>
                </a:cubicBezTo>
                <a:lnTo>
                  <a:pt x="2853" y="2164"/>
                </a:lnTo>
                <a:cubicBezTo>
                  <a:pt x="2853" y="2380"/>
                  <a:pt x="3029" y="2556"/>
                  <a:pt x="3246" y="2556"/>
                </a:cubicBezTo>
                <a:lnTo>
                  <a:pt x="8569" y="2556"/>
                </a:lnTo>
                <a:cubicBezTo>
                  <a:pt x="8785" y="2556"/>
                  <a:pt x="8961" y="2380"/>
                  <a:pt x="8961" y="2164"/>
                </a:cubicBezTo>
                <a:lnTo>
                  <a:pt x="8961" y="394"/>
                </a:lnTo>
                <a:cubicBezTo>
                  <a:pt x="8961" y="178"/>
                  <a:pt x="8785" y="1"/>
                  <a:pt x="8569" y="1"/>
                </a:cubicBezTo>
                <a:close/>
                <a:moveTo>
                  <a:pt x="448" y="1"/>
                </a:moveTo>
                <a:cubicBezTo>
                  <a:pt x="201" y="1"/>
                  <a:pt x="1" y="202"/>
                  <a:pt x="1" y="448"/>
                </a:cubicBezTo>
                <a:lnTo>
                  <a:pt x="1" y="2110"/>
                </a:lnTo>
                <a:cubicBezTo>
                  <a:pt x="1" y="2356"/>
                  <a:pt x="201" y="2557"/>
                  <a:pt x="448" y="2557"/>
                </a:cubicBezTo>
                <a:lnTo>
                  <a:pt x="2109" y="2557"/>
                </a:lnTo>
                <a:cubicBezTo>
                  <a:pt x="2355" y="2557"/>
                  <a:pt x="2556" y="2356"/>
                  <a:pt x="2556" y="2110"/>
                </a:cubicBezTo>
                <a:lnTo>
                  <a:pt x="2556" y="448"/>
                </a:lnTo>
                <a:cubicBezTo>
                  <a:pt x="2556" y="202"/>
                  <a:pt x="2355" y="1"/>
                  <a:pt x="2109" y="1"/>
                </a:cubicBezTo>
                <a:lnTo>
                  <a:pt x="1314" y="1"/>
                </a:lnTo>
                <a:cubicBezTo>
                  <a:pt x="1242" y="1"/>
                  <a:pt x="1183" y="60"/>
                  <a:pt x="1183" y="132"/>
                </a:cubicBezTo>
                <a:cubicBezTo>
                  <a:pt x="1183" y="205"/>
                  <a:pt x="1241" y="264"/>
                  <a:pt x="1314" y="264"/>
                </a:cubicBezTo>
                <a:lnTo>
                  <a:pt x="2109" y="264"/>
                </a:lnTo>
                <a:cubicBezTo>
                  <a:pt x="2210" y="264"/>
                  <a:pt x="2293" y="346"/>
                  <a:pt x="2293" y="448"/>
                </a:cubicBezTo>
                <a:lnTo>
                  <a:pt x="2293" y="2110"/>
                </a:lnTo>
                <a:cubicBezTo>
                  <a:pt x="2293" y="2211"/>
                  <a:pt x="2210" y="2294"/>
                  <a:pt x="2109" y="2294"/>
                </a:cubicBezTo>
                <a:lnTo>
                  <a:pt x="448" y="2294"/>
                </a:lnTo>
                <a:cubicBezTo>
                  <a:pt x="345" y="2294"/>
                  <a:pt x="263" y="2211"/>
                  <a:pt x="263" y="2110"/>
                </a:cubicBezTo>
                <a:lnTo>
                  <a:pt x="263" y="448"/>
                </a:lnTo>
                <a:cubicBezTo>
                  <a:pt x="263" y="346"/>
                  <a:pt x="345" y="264"/>
                  <a:pt x="448" y="264"/>
                </a:cubicBezTo>
                <a:lnTo>
                  <a:pt x="788" y="264"/>
                </a:lnTo>
                <a:cubicBezTo>
                  <a:pt x="861" y="264"/>
                  <a:pt x="920" y="205"/>
                  <a:pt x="920" y="132"/>
                </a:cubicBezTo>
                <a:cubicBezTo>
                  <a:pt x="920" y="60"/>
                  <a:pt x="861" y="1"/>
                  <a:pt x="788" y="1"/>
                </a:cubicBezTo>
                <a:close/>
                <a:moveTo>
                  <a:pt x="753" y="3926"/>
                </a:moveTo>
                <a:cubicBezTo>
                  <a:pt x="681" y="3926"/>
                  <a:pt x="622" y="3985"/>
                  <a:pt x="622" y="4058"/>
                </a:cubicBezTo>
                <a:lnTo>
                  <a:pt x="622" y="4250"/>
                </a:lnTo>
                <a:cubicBezTo>
                  <a:pt x="622" y="4322"/>
                  <a:pt x="681" y="4381"/>
                  <a:pt x="753" y="4381"/>
                </a:cubicBezTo>
                <a:cubicBezTo>
                  <a:pt x="826" y="4381"/>
                  <a:pt x="885" y="4322"/>
                  <a:pt x="885" y="4250"/>
                </a:cubicBezTo>
                <a:lnTo>
                  <a:pt x="885" y="4058"/>
                </a:lnTo>
                <a:cubicBezTo>
                  <a:pt x="885" y="3985"/>
                  <a:pt x="826" y="3926"/>
                  <a:pt x="753" y="3926"/>
                </a:cubicBezTo>
                <a:close/>
                <a:moveTo>
                  <a:pt x="1804" y="3926"/>
                </a:moveTo>
                <a:cubicBezTo>
                  <a:pt x="1731" y="3926"/>
                  <a:pt x="1672" y="3985"/>
                  <a:pt x="1672" y="4058"/>
                </a:cubicBezTo>
                <a:lnTo>
                  <a:pt x="1672" y="4250"/>
                </a:lnTo>
                <a:cubicBezTo>
                  <a:pt x="1672" y="4322"/>
                  <a:pt x="1731" y="4381"/>
                  <a:pt x="1804" y="4381"/>
                </a:cubicBezTo>
                <a:cubicBezTo>
                  <a:pt x="1876" y="4381"/>
                  <a:pt x="1934" y="4322"/>
                  <a:pt x="1934" y="4250"/>
                </a:cubicBezTo>
                <a:lnTo>
                  <a:pt x="1934" y="4058"/>
                </a:lnTo>
                <a:cubicBezTo>
                  <a:pt x="1934" y="3985"/>
                  <a:pt x="1876" y="3926"/>
                  <a:pt x="1804" y="3926"/>
                </a:cubicBezTo>
                <a:close/>
                <a:moveTo>
                  <a:pt x="4507" y="4130"/>
                </a:moveTo>
                <a:lnTo>
                  <a:pt x="4583" y="4286"/>
                </a:lnTo>
                <a:cubicBezTo>
                  <a:pt x="4610" y="4340"/>
                  <a:pt x="4662" y="4377"/>
                  <a:pt x="4722" y="4387"/>
                </a:cubicBezTo>
                <a:lnTo>
                  <a:pt x="4894" y="4411"/>
                </a:lnTo>
                <a:lnTo>
                  <a:pt x="4770" y="4533"/>
                </a:lnTo>
                <a:cubicBezTo>
                  <a:pt x="4726" y="4575"/>
                  <a:pt x="4706" y="4635"/>
                  <a:pt x="4717" y="4695"/>
                </a:cubicBezTo>
                <a:lnTo>
                  <a:pt x="4746" y="4866"/>
                </a:lnTo>
                <a:lnTo>
                  <a:pt x="4746" y="4866"/>
                </a:lnTo>
                <a:lnTo>
                  <a:pt x="4593" y="4785"/>
                </a:lnTo>
                <a:cubicBezTo>
                  <a:pt x="4566" y="4771"/>
                  <a:pt x="4537" y="4764"/>
                  <a:pt x="4507" y="4764"/>
                </a:cubicBezTo>
                <a:cubicBezTo>
                  <a:pt x="4478" y="4764"/>
                  <a:pt x="4449" y="4771"/>
                  <a:pt x="4422" y="4785"/>
                </a:cubicBezTo>
                <a:lnTo>
                  <a:pt x="4268" y="4866"/>
                </a:lnTo>
                <a:lnTo>
                  <a:pt x="4298" y="4695"/>
                </a:lnTo>
                <a:cubicBezTo>
                  <a:pt x="4308" y="4635"/>
                  <a:pt x="4288" y="4575"/>
                  <a:pt x="4245" y="4533"/>
                </a:cubicBezTo>
                <a:lnTo>
                  <a:pt x="4121" y="4411"/>
                </a:lnTo>
                <a:lnTo>
                  <a:pt x="4291" y="4387"/>
                </a:lnTo>
                <a:cubicBezTo>
                  <a:pt x="4351" y="4377"/>
                  <a:pt x="4403" y="4340"/>
                  <a:pt x="4430" y="4286"/>
                </a:cubicBezTo>
                <a:lnTo>
                  <a:pt x="4507" y="4130"/>
                </a:lnTo>
                <a:close/>
                <a:moveTo>
                  <a:pt x="6257" y="4130"/>
                </a:moveTo>
                <a:lnTo>
                  <a:pt x="6333" y="4286"/>
                </a:lnTo>
                <a:cubicBezTo>
                  <a:pt x="6360" y="4340"/>
                  <a:pt x="6412" y="4377"/>
                  <a:pt x="6472" y="4387"/>
                </a:cubicBezTo>
                <a:lnTo>
                  <a:pt x="6644" y="4411"/>
                </a:lnTo>
                <a:lnTo>
                  <a:pt x="6520" y="4533"/>
                </a:lnTo>
                <a:cubicBezTo>
                  <a:pt x="6476" y="4575"/>
                  <a:pt x="6456" y="4636"/>
                  <a:pt x="6467" y="4695"/>
                </a:cubicBezTo>
                <a:lnTo>
                  <a:pt x="6496" y="4866"/>
                </a:lnTo>
                <a:lnTo>
                  <a:pt x="6496" y="4866"/>
                </a:lnTo>
                <a:lnTo>
                  <a:pt x="6343" y="4785"/>
                </a:lnTo>
                <a:cubicBezTo>
                  <a:pt x="6316" y="4772"/>
                  <a:pt x="6287" y="4764"/>
                  <a:pt x="6257" y="4764"/>
                </a:cubicBezTo>
                <a:cubicBezTo>
                  <a:pt x="6228" y="4764"/>
                  <a:pt x="6199" y="4772"/>
                  <a:pt x="6172" y="4785"/>
                </a:cubicBezTo>
                <a:lnTo>
                  <a:pt x="6019" y="4866"/>
                </a:lnTo>
                <a:lnTo>
                  <a:pt x="6048" y="4695"/>
                </a:lnTo>
                <a:cubicBezTo>
                  <a:pt x="6058" y="4635"/>
                  <a:pt x="6038" y="4575"/>
                  <a:pt x="5995" y="4533"/>
                </a:cubicBezTo>
                <a:lnTo>
                  <a:pt x="5871" y="4411"/>
                </a:lnTo>
                <a:lnTo>
                  <a:pt x="6042" y="4387"/>
                </a:lnTo>
                <a:cubicBezTo>
                  <a:pt x="6101" y="4377"/>
                  <a:pt x="6153" y="4340"/>
                  <a:pt x="6180" y="4286"/>
                </a:cubicBezTo>
                <a:lnTo>
                  <a:pt x="6257" y="4130"/>
                </a:lnTo>
                <a:close/>
                <a:moveTo>
                  <a:pt x="885" y="4897"/>
                </a:moveTo>
                <a:cubicBezTo>
                  <a:pt x="812" y="4897"/>
                  <a:pt x="753" y="4956"/>
                  <a:pt x="753" y="5028"/>
                </a:cubicBezTo>
                <a:cubicBezTo>
                  <a:pt x="753" y="5101"/>
                  <a:pt x="812" y="5160"/>
                  <a:pt x="885" y="5160"/>
                </a:cubicBezTo>
                <a:lnTo>
                  <a:pt x="1672" y="5160"/>
                </a:lnTo>
                <a:cubicBezTo>
                  <a:pt x="1745" y="5160"/>
                  <a:pt x="1804" y="5101"/>
                  <a:pt x="1804" y="5028"/>
                </a:cubicBezTo>
                <a:cubicBezTo>
                  <a:pt x="1804" y="4956"/>
                  <a:pt x="1745" y="4897"/>
                  <a:pt x="1672" y="4897"/>
                </a:cubicBezTo>
                <a:close/>
                <a:moveTo>
                  <a:pt x="4507" y="3769"/>
                </a:moveTo>
                <a:cubicBezTo>
                  <a:pt x="4436" y="3769"/>
                  <a:pt x="4373" y="3808"/>
                  <a:pt x="4342" y="3871"/>
                </a:cubicBezTo>
                <a:lnTo>
                  <a:pt x="4213" y="4133"/>
                </a:lnTo>
                <a:lnTo>
                  <a:pt x="3925" y="4175"/>
                </a:lnTo>
                <a:cubicBezTo>
                  <a:pt x="3855" y="4185"/>
                  <a:pt x="3798" y="4232"/>
                  <a:pt x="3776" y="4300"/>
                </a:cubicBezTo>
                <a:cubicBezTo>
                  <a:pt x="3754" y="4367"/>
                  <a:pt x="3772" y="4439"/>
                  <a:pt x="3823" y="4488"/>
                </a:cubicBezTo>
                <a:lnTo>
                  <a:pt x="4032" y="4692"/>
                </a:lnTo>
                <a:lnTo>
                  <a:pt x="3982" y="4979"/>
                </a:lnTo>
                <a:cubicBezTo>
                  <a:pt x="3971" y="5048"/>
                  <a:pt x="3999" y="5117"/>
                  <a:pt x="4056" y="5159"/>
                </a:cubicBezTo>
                <a:cubicBezTo>
                  <a:pt x="4088" y="5182"/>
                  <a:pt x="4125" y="5194"/>
                  <a:pt x="4163" y="5194"/>
                </a:cubicBezTo>
                <a:cubicBezTo>
                  <a:pt x="4192" y="5194"/>
                  <a:pt x="4222" y="5187"/>
                  <a:pt x="4249" y="5172"/>
                </a:cubicBezTo>
                <a:lnTo>
                  <a:pt x="4507" y="5037"/>
                </a:lnTo>
                <a:lnTo>
                  <a:pt x="4765" y="5172"/>
                </a:lnTo>
                <a:cubicBezTo>
                  <a:pt x="4793" y="5187"/>
                  <a:pt x="4822" y="5194"/>
                  <a:pt x="4851" y="5194"/>
                </a:cubicBezTo>
                <a:cubicBezTo>
                  <a:pt x="4889" y="5194"/>
                  <a:pt x="4926" y="5182"/>
                  <a:pt x="4959" y="5159"/>
                </a:cubicBezTo>
                <a:cubicBezTo>
                  <a:pt x="5016" y="5117"/>
                  <a:pt x="5044" y="5048"/>
                  <a:pt x="5031" y="4979"/>
                </a:cubicBezTo>
                <a:lnTo>
                  <a:pt x="4983" y="4692"/>
                </a:lnTo>
                <a:lnTo>
                  <a:pt x="5191" y="4488"/>
                </a:lnTo>
                <a:cubicBezTo>
                  <a:pt x="5241" y="4439"/>
                  <a:pt x="5259" y="4367"/>
                  <a:pt x="5237" y="4300"/>
                </a:cubicBezTo>
                <a:cubicBezTo>
                  <a:pt x="5216" y="4232"/>
                  <a:pt x="5159" y="4185"/>
                  <a:pt x="5089" y="4175"/>
                </a:cubicBezTo>
                <a:lnTo>
                  <a:pt x="4801" y="4133"/>
                </a:lnTo>
                <a:lnTo>
                  <a:pt x="4672" y="3871"/>
                </a:lnTo>
                <a:cubicBezTo>
                  <a:pt x="4640" y="3808"/>
                  <a:pt x="4577" y="3769"/>
                  <a:pt x="4507" y="3769"/>
                </a:cubicBezTo>
                <a:close/>
                <a:moveTo>
                  <a:pt x="6257" y="3769"/>
                </a:moveTo>
                <a:cubicBezTo>
                  <a:pt x="6186" y="3769"/>
                  <a:pt x="6123" y="3808"/>
                  <a:pt x="6092" y="3871"/>
                </a:cubicBezTo>
                <a:lnTo>
                  <a:pt x="5964" y="4133"/>
                </a:lnTo>
                <a:lnTo>
                  <a:pt x="5675" y="4175"/>
                </a:lnTo>
                <a:cubicBezTo>
                  <a:pt x="5605" y="4185"/>
                  <a:pt x="5549" y="4232"/>
                  <a:pt x="5526" y="4300"/>
                </a:cubicBezTo>
                <a:cubicBezTo>
                  <a:pt x="5504" y="4367"/>
                  <a:pt x="5523" y="4439"/>
                  <a:pt x="5573" y="4488"/>
                </a:cubicBezTo>
                <a:lnTo>
                  <a:pt x="5782" y="4692"/>
                </a:lnTo>
                <a:lnTo>
                  <a:pt x="5732" y="4979"/>
                </a:lnTo>
                <a:cubicBezTo>
                  <a:pt x="5721" y="5049"/>
                  <a:pt x="5749" y="5117"/>
                  <a:pt x="5805" y="5159"/>
                </a:cubicBezTo>
                <a:cubicBezTo>
                  <a:pt x="5838" y="5182"/>
                  <a:pt x="5876" y="5194"/>
                  <a:pt x="5914" y="5194"/>
                </a:cubicBezTo>
                <a:cubicBezTo>
                  <a:pt x="5943" y="5194"/>
                  <a:pt x="5972" y="5187"/>
                  <a:pt x="5999" y="5173"/>
                </a:cubicBezTo>
                <a:lnTo>
                  <a:pt x="6257" y="5037"/>
                </a:lnTo>
                <a:lnTo>
                  <a:pt x="6515" y="5173"/>
                </a:lnTo>
                <a:cubicBezTo>
                  <a:pt x="6542" y="5187"/>
                  <a:pt x="6572" y="5194"/>
                  <a:pt x="6601" y="5194"/>
                </a:cubicBezTo>
                <a:cubicBezTo>
                  <a:pt x="6639" y="5194"/>
                  <a:pt x="6677" y="5182"/>
                  <a:pt x="6709" y="5159"/>
                </a:cubicBezTo>
                <a:cubicBezTo>
                  <a:pt x="6766" y="5117"/>
                  <a:pt x="6794" y="5049"/>
                  <a:pt x="6781" y="4979"/>
                </a:cubicBezTo>
                <a:lnTo>
                  <a:pt x="6733" y="4692"/>
                </a:lnTo>
                <a:lnTo>
                  <a:pt x="6942" y="4488"/>
                </a:lnTo>
                <a:cubicBezTo>
                  <a:pt x="6991" y="4439"/>
                  <a:pt x="7010" y="4367"/>
                  <a:pt x="6987" y="4300"/>
                </a:cubicBezTo>
                <a:cubicBezTo>
                  <a:pt x="6966" y="4232"/>
                  <a:pt x="6909" y="4185"/>
                  <a:pt x="6839" y="4175"/>
                </a:cubicBezTo>
                <a:lnTo>
                  <a:pt x="6551" y="4133"/>
                </a:lnTo>
                <a:lnTo>
                  <a:pt x="6422" y="3871"/>
                </a:lnTo>
                <a:cubicBezTo>
                  <a:pt x="6391" y="3808"/>
                  <a:pt x="6328" y="3769"/>
                  <a:pt x="6257" y="3769"/>
                </a:cubicBezTo>
                <a:close/>
                <a:moveTo>
                  <a:pt x="2109" y="3467"/>
                </a:moveTo>
                <a:cubicBezTo>
                  <a:pt x="2210" y="3467"/>
                  <a:pt x="2293" y="3549"/>
                  <a:pt x="2293" y="3651"/>
                </a:cubicBezTo>
                <a:lnTo>
                  <a:pt x="2293" y="5312"/>
                </a:lnTo>
                <a:cubicBezTo>
                  <a:pt x="2293" y="5413"/>
                  <a:pt x="2210" y="5496"/>
                  <a:pt x="2109" y="5496"/>
                </a:cubicBezTo>
                <a:lnTo>
                  <a:pt x="448" y="5496"/>
                </a:lnTo>
                <a:cubicBezTo>
                  <a:pt x="345" y="5496"/>
                  <a:pt x="263" y="5413"/>
                  <a:pt x="263" y="5312"/>
                </a:cubicBezTo>
                <a:lnTo>
                  <a:pt x="263" y="3651"/>
                </a:lnTo>
                <a:cubicBezTo>
                  <a:pt x="263" y="3549"/>
                  <a:pt x="345" y="3467"/>
                  <a:pt x="448" y="3467"/>
                </a:cubicBezTo>
                <a:close/>
                <a:moveTo>
                  <a:pt x="7518" y="3467"/>
                </a:moveTo>
                <a:cubicBezTo>
                  <a:pt x="7590" y="3467"/>
                  <a:pt x="7649" y="3525"/>
                  <a:pt x="7649" y="3597"/>
                </a:cubicBezTo>
                <a:lnTo>
                  <a:pt x="7649" y="5367"/>
                </a:lnTo>
                <a:cubicBezTo>
                  <a:pt x="7649" y="5438"/>
                  <a:pt x="7590" y="5496"/>
                  <a:pt x="7518" y="5496"/>
                </a:cubicBezTo>
                <a:lnTo>
                  <a:pt x="3246" y="5496"/>
                </a:lnTo>
                <a:cubicBezTo>
                  <a:pt x="3174" y="5496"/>
                  <a:pt x="3116" y="5438"/>
                  <a:pt x="3116" y="5367"/>
                </a:cubicBezTo>
                <a:lnTo>
                  <a:pt x="3116" y="3597"/>
                </a:lnTo>
                <a:cubicBezTo>
                  <a:pt x="3116" y="3525"/>
                  <a:pt x="3174" y="3467"/>
                  <a:pt x="3246" y="3467"/>
                </a:cubicBezTo>
                <a:close/>
                <a:moveTo>
                  <a:pt x="448" y="3204"/>
                </a:moveTo>
                <a:cubicBezTo>
                  <a:pt x="201" y="3204"/>
                  <a:pt x="1" y="3405"/>
                  <a:pt x="1" y="3651"/>
                </a:cubicBezTo>
                <a:lnTo>
                  <a:pt x="1" y="5312"/>
                </a:lnTo>
                <a:cubicBezTo>
                  <a:pt x="1" y="5559"/>
                  <a:pt x="201" y="5759"/>
                  <a:pt x="448" y="5759"/>
                </a:cubicBezTo>
                <a:lnTo>
                  <a:pt x="2109" y="5759"/>
                </a:lnTo>
                <a:cubicBezTo>
                  <a:pt x="2355" y="5759"/>
                  <a:pt x="2556" y="5559"/>
                  <a:pt x="2556" y="5312"/>
                </a:cubicBezTo>
                <a:lnTo>
                  <a:pt x="2556" y="3651"/>
                </a:lnTo>
                <a:cubicBezTo>
                  <a:pt x="2556" y="3405"/>
                  <a:pt x="2355" y="3204"/>
                  <a:pt x="2109" y="3204"/>
                </a:cubicBezTo>
                <a:close/>
                <a:moveTo>
                  <a:pt x="3246" y="3204"/>
                </a:moveTo>
                <a:cubicBezTo>
                  <a:pt x="3029" y="3204"/>
                  <a:pt x="2853" y="3380"/>
                  <a:pt x="2853" y="3597"/>
                </a:cubicBezTo>
                <a:lnTo>
                  <a:pt x="2853" y="5367"/>
                </a:lnTo>
                <a:cubicBezTo>
                  <a:pt x="2853" y="5583"/>
                  <a:pt x="3029" y="5759"/>
                  <a:pt x="3246" y="5759"/>
                </a:cubicBezTo>
                <a:lnTo>
                  <a:pt x="7518" y="5759"/>
                </a:lnTo>
                <a:cubicBezTo>
                  <a:pt x="7735" y="5759"/>
                  <a:pt x="7910" y="5583"/>
                  <a:pt x="7910" y="5367"/>
                </a:cubicBezTo>
                <a:lnTo>
                  <a:pt x="7910" y="3597"/>
                </a:lnTo>
                <a:cubicBezTo>
                  <a:pt x="7910" y="3380"/>
                  <a:pt x="7735" y="3204"/>
                  <a:pt x="7518" y="3204"/>
                </a:cubicBezTo>
                <a:close/>
                <a:moveTo>
                  <a:pt x="753" y="7042"/>
                </a:moveTo>
                <a:cubicBezTo>
                  <a:pt x="681" y="7042"/>
                  <a:pt x="622" y="7101"/>
                  <a:pt x="622" y="7174"/>
                </a:cubicBezTo>
                <a:lnTo>
                  <a:pt x="622" y="7366"/>
                </a:lnTo>
                <a:cubicBezTo>
                  <a:pt x="622" y="7439"/>
                  <a:pt x="681" y="7498"/>
                  <a:pt x="753" y="7498"/>
                </a:cubicBezTo>
                <a:cubicBezTo>
                  <a:pt x="826" y="7498"/>
                  <a:pt x="885" y="7439"/>
                  <a:pt x="885" y="7366"/>
                </a:cubicBezTo>
                <a:lnTo>
                  <a:pt x="885" y="7174"/>
                </a:lnTo>
                <a:cubicBezTo>
                  <a:pt x="885" y="7101"/>
                  <a:pt x="826" y="7042"/>
                  <a:pt x="753" y="7042"/>
                </a:cubicBezTo>
                <a:close/>
                <a:moveTo>
                  <a:pt x="1804" y="7042"/>
                </a:moveTo>
                <a:cubicBezTo>
                  <a:pt x="1730" y="7042"/>
                  <a:pt x="1672" y="7101"/>
                  <a:pt x="1672" y="7174"/>
                </a:cubicBezTo>
                <a:lnTo>
                  <a:pt x="1672" y="7366"/>
                </a:lnTo>
                <a:cubicBezTo>
                  <a:pt x="1672" y="7439"/>
                  <a:pt x="1730" y="7498"/>
                  <a:pt x="1804" y="7498"/>
                </a:cubicBezTo>
                <a:cubicBezTo>
                  <a:pt x="1876" y="7498"/>
                  <a:pt x="1934" y="7439"/>
                  <a:pt x="1934" y="7366"/>
                </a:cubicBezTo>
                <a:lnTo>
                  <a:pt x="1934" y="7174"/>
                </a:lnTo>
                <a:cubicBezTo>
                  <a:pt x="1934" y="7101"/>
                  <a:pt x="1876" y="7042"/>
                  <a:pt x="1804" y="7042"/>
                </a:cubicBezTo>
                <a:close/>
                <a:moveTo>
                  <a:pt x="4463" y="7333"/>
                </a:moveTo>
                <a:lnTo>
                  <a:pt x="4540" y="7488"/>
                </a:lnTo>
                <a:cubicBezTo>
                  <a:pt x="4567" y="7543"/>
                  <a:pt x="4618" y="7580"/>
                  <a:pt x="4678" y="7589"/>
                </a:cubicBezTo>
                <a:lnTo>
                  <a:pt x="4849" y="7613"/>
                </a:lnTo>
                <a:lnTo>
                  <a:pt x="4725" y="7735"/>
                </a:lnTo>
                <a:lnTo>
                  <a:pt x="4726" y="7735"/>
                </a:lnTo>
                <a:cubicBezTo>
                  <a:pt x="4683" y="7777"/>
                  <a:pt x="4663" y="7838"/>
                  <a:pt x="4673" y="7898"/>
                </a:cubicBezTo>
                <a:lnTo>
                  <a:pt x="4702" y="8069"/>
                </a:lnTo>
                <a:lnTo>
                  <a:pt x="4702" y="8069"/>
                </a:lnTo>
                <a:lnTo>
                  <a:pt x="4549" y="7988"/>
                </a:lnTo>
                <a:cubicBezTo>
                  <a:pt x="4522" y="7974"/>
                  <a:pt x="4492" y="7966"/>
                  <a:pt x="4463" y="7966"/>
                </a:cubicBezTo>
                <a:cubicBezTo>
                  <a:pt x="4434" y="7966"/>
                  <a:pt x="4404" y="7974"/>
                  <a:pt x="4377" y="7988"/>
                </a:cubicBezTo>
                <a:lnTo>
                  <a:pt x="4224" y="8069"/>
                </a:lnTo>
                <a:lnTo>
                  <a:pt x="4224" y="8069"/>
                </a:lnTo>
                <a:lnTo>
                  <a:pt x="4254" y="7897"/>
                </a:lnTo>
                <a:cubicBezTo>
                  <a:pt x="4264" y="7838"/>
                  <a:pt x="4244" y="7777"/>
                  <a:pt x="4200" y="7735"/>
                </a:cubicBezTo>
                <a:lnTo>
                  <a:pt x="4076" y="7613"/>
                </a:lnTo>
                <a:lnTo>
                  <a:pt x="4248" y="7589"/>
                </a:lnTo>
                <a:cubicBezTo>
                  <a:pt x="4308" y="7580"/>
                  <a:pt x="4360" y="7543"/>
                  <a:pt x="4387" y="7488"/>
                </a:cubicBezTo>
                <a:lnTo>
                  <a:pt x="4463" y="7333"/>
                </a:lnTo>
                <a:close/>
                <a:moveTo>
                  <a:pt x="1276" y="7920"/>
                </a:moveTo>
                <a:cubicBezTo>
                  <a:pt x="1032" y="7920"/>
                  <a:pt x="862" y="8042"/>
                  <a:pt x="800" y="8095"/>
                </a:cubicBezTo>
                <a:cubicBezTo>
                  <a:pt x="744" y="8142"/>
                  <a:pt x="738" y="8225"/>
                  <a:pt x="784" y="8280"/>
                </a:cubicBezTo>
                <a:cubicBezTo>
                  <a:pt x="810" y="8311"/>
                  <a:pt x="847" y="8327"/>
                  <a:pt x="884" y="8327"/>
                </a:cubicBezTo>
                <a:cubicBezTo>
                  <a:pt x="914" y="8327"/>
                  <a:pt x="944" y="8316"/>
                  <a:pt x="968" y="8295"/>
                </a:cubicBezTo>
                <a:cubicBezTo>
                  <a:pt x="1010" y="8261"/>
                  <a:pt x="1121" y="8182"/>
                  <a:pt x="1278" y="8182"/>
                </a:cubicBezTo>
                <a:lnTo>
                  <a:pt x="1285" y="8182"/>
                </a:lnTo>
                <a:cubicBezTo>
                  <a:pt x="1439" y="8185"/>
                  <a:pt x="1548" y="8262"/>
                  <a:pt x="1587" y="8295"/>
                </a:cubicBezTo>
                <a:cubicBezTo>
                  <a:pt x="1611" y="8316"/>
                  <a:pt x="1642" y="8326"/>
                  <a:pt x="1672" y="8326"/>
                </a:cubicBezTo>
                <a:cubicBezTo>
                  <a:pt x="1709" y="8326"/>
                  <a:pt x="1746" y="8311"/>
                  <a:pt x="1772" y="8280"/>
                </a:cubicBezTo>
                <a:cubicBezTo>
                  <a:pt x="1819" y="8224"/>
                  <a:pt x="1812" y="8141"/>
                  <a:pt x="1756" y="8095"/>
                </a:cubicBezTo>
                <a:cubicBezTo>
                  <a:pt x="1680" y="8030"/>
                  <a:pt x="1519" y="7923"/>
                  <a:pt x="1288" y="7920"/>
                </a:cubicBezTo>
                <a:cubicBezTo>
                  <a:pt x="1284" y="7920"/>
                  <a:pt x="1280" y="7920"/>
                  <a:pt x="1276" y="7920"/>
                </a:cubicBezTo>
                <a:close/>
                <a:moveTo>
                  <a:pt x="4463" y="6972"/>
                </a:moveTo>
                <a:cubicBezTo>
                  <a:pt x="4393" y="6972"/>
                  <a:pt x="4330" y="7010"/>
                  <a:pt x="4299" y="7074"/>
                </a:cubicBezTo>
                <a:lnTo>
                  <a:pt x="4169" y="7335"/>
                </a:lnTo>
                <a:lnTo>
                  <a:pt x="3881" y="7377"/>
                </a:lnTo>
                <a:cubicBezTo>
                  <a:pt x="3811" y="7387"/>
                  <a:pt x="3754" y="7435"/>
                  <a:pt x="3733" y="7503"/>
                </a:cubicBezTo>
                <a:cubicBezTo>
                  <a:pt x="3711" y="7569"/>
                  <a:pt x="3728" y="7641"/>
                  <a:pt x="3779" y="7691"/>
                </a:cubicBezTo>
                <a:lnTo>
                  <a:pt x="3988" y="7894"/>
                </a:lnTo>
                <a:lnTo>
                  <a:pt x="3939" y="8182"/>
                </a:lnTo>
                <a:cubicBezTo>
                  <a:pt x="3927" y="8251"/>
                  <a:pt x="3955" y="8319"/>
                  <a:pt x="4012" y="8362"/>
                </a:cubicBezTo>
                <a:cubicBezTo>
                  <a:pt x="4044" y="8385"/>
                  <a:pt x="4081" y="8397"/>
                  <a:pt x="4119" y="8397"/>
                </a:cubicBezTo>
                <a:cubicBezTo>
                  <a:pt x="4148" y="8397"/>
                  <a:pt x="4178" y="8390"/>
                  <a:pt x="4206" y="8375"/>
                </a:cubicBezTo>
                <a:lnTo>
                  <a:pt x="4463" y="8240"/>
                </a:lnTo>
                <a:lnTo>
                  <a:pt x="4721" y="8375"/>
                </a:lnTo>
                <a:cubicBezTo>
                  <a:pt x="4748" y="8390"/>
                  <a:pt x="4778" y="8397"/>
                  <a:pt x="4807" y="8397"/>
                </a:cubicBezTo>
                <a:cubicBezTo>
                  <a:pt x="4845" y="8397"/>
                  <a:pt x="4882" y="8385"/>
                  <a:pt x="4914" y="8362"/>
                </a:cubicBezTo>
                <a:cubicBezTo>
                  <a:pt x="4972" y="8320"/>
                  <a:pt x="5000" y="8251"/>
                  <a:pt x="4988" y="8182"/>
                </a:cubicBezTo>
                <a:lnTo>
                  <a:pt x="4938" y="7894"/>
                </a:lnTo>
                <a:lnTo>
                  <a:pt x="5147" y="7691"/>
                </a:lnTo>
                <a:cubicBezTo>
                  <a:pt x="5198" y="7641"/>
                  <a:pt x="5216" y="7569"/>
                  <a:pt x="5194" y="7503"/>
                </a:cubicBezTo>
                <a:cubicBezTo>
                  <a:pt x="5172" y="7435"/>
                  <a:pt x="5115" y="7388"/>
                  <a:pt x="5046" y="7377"/>
                </a:cubicBezTo>
                <a:lnTo>
                  <a:pt x="4757" y="7335"/>
                </a:lnTo>
                <a:lnTo>
                  <a:pt x="4628" y="7074"/>
                </a:lnTo>
                <a:cubicBezTo>
                  <a:pt x="4597" y="7011"/>
                  <a:pt x="4534" y="6972"/>
                  <a:pt x="4463" y="6972"/>
                </a:cubicBezTo>
                <a:close/>
                <a:moveTo>
                  <a:pt x="2109" y="6670"/>
                </a:moveTo>
                <a:cubicBezTo>
                  <a:pt x="2210" y="6670"/>
                  <a:pt x="2293" y="6752"/>
                  <a:pt x="2293" y="6854"/>
                </a:cubicBezTo>
                <a:lnTo>
                  <a:pt x="2293" y="8515"/>
                </a:lnTo>
                <a:cubicBezTo>
                  <a:pt x="2293" y="8616"/>
                  <a:pt x="2210" y="8699"/>
                  <a:pt x="2109" y="8699"/>
                </a:cubicBezTo>
                <a:lnTo>
                  <a:pt x="447" y="8699"/>
                </a:lnTo>
                <a:cubicBezTo>
                  <a:pt x="345" y="8699"/>
                  <a:pt x="263" y="8616"/>
                  <a:pt x="263" y="8515"/>
                </a:cubicBezTo>
                <a:lnTo>
                  <a:pt x="263" y="6854"/>
                </a:lnTo>
                <a:cubicBezTo>
                  <a:pt x="263" y="6752"/>
                  <a:pt x="345" y="6670"/>
                  <a:pt x="447" y="6670"/>
                </a:cubicBezTo>
                <a:close/>
                <a:moveTo>
                  <a:pt x="447" y="6407"/>
                </a:moveTo>
                <a:cubicBezTo>
                  <a:pt x="201" y="6407"/>
                  <a:pt x="1" y="6608"/>
                  <a:pt x="1" y="6854"/>
                </a:cubicBezTo>
                <a:lnTo>
                  <a:pt x="1" y="8515"/>
                </a:lnTo>
                <a:cubicBezTo>
                  <a:pt x="1" y="8762"/>
                  <a:pt x="201" y="8962"/>
                  <a:pt x="447" y="8962"/>
                </a:cubicBezTo>
                <a:lnTo>
                  <a:pt x="2109" y="8962"/>
                </a:lnTo>
                <a:cubicBezTo>
                  <a:pt x="2355" y="8962"/>
                  <a:pt x="2556" y="8762"/>
                  <a:pt x="2556" y="8515"/>
                </a:cubicBezTo>
                <a:lnTo>
                  <a:pt x="2556" y="6854"/>
                </a:lnTo>
                <a:cubicBezTo>
                  <a:pt x="2556" y="6608"/>
                  <a:pt x="2355" y="6407"/>
                  <a:pt x="2109" y="6407"/>
                </a:cubicBezTo>
                <a:close/>
                <a:moveTo>
                  <a:pt x="3246" y="6407"/>
                </a:moveTo>
                <a:cubicBezTo>
                  <a:pt x="3030" y="6407"/>
                  <a:pt x="2853" y="6583"/>
                  <a:pt x="2853" y="6799"/>
                </a:cubicBezTo>
                <a:lnTo>
                  <a:pt x="2853" y="8569"/>
                </a:lnTo>
                <a:cubicBezTo>
                  <a:pt x="2853" y="8785"/>
                  <a:pt x="3030" y="8962"/>
                  <a:pt x="3246" y="8962"/>
                </a:cubicBezTo>
                <a:lnTo>
                  <a:pt x="5680" y="8962"/>
                </a:lnTo>
                <a:cubicBezTo>
                  <a:pt x="5898" y="8962"/>
                  <a:pt x="6074" y="8785"/>
                  <a:pt x="6074" y="8569"/>
                </a:cubicBezTo>
                <a:lnTo>
                  <a:pt x="6074" y="8313"/>
                </a:lnTo>
                <a:cubicBezTo>
                  <a:pt x="6074" y="8241"/>
                  <a:pt x="6015" y="8182"/>
                  <a:pt x="5942" y="8182"/>
                </a:cubicBezTo>
                <a:cubicBezTo>
                  <a:pt x="5870" y="8182"/>
                  <a:pt x="5811" y="8241"/>
                  <a:pt x="5811" y="8313"/>
                </a:cubicBezTo>
                <a:lnTo>
                  <a:pt x="5811" y="8569"/>
                </a:lnTo>
                <a:cubicBezTo>
                  <a:pt x="5811" y="8641"/>
                  <a:pt x="5753" y="8699"/>
                  <a:pt x="5680" y="8699"/>
                </a:cubicBezTo>
                <a:lnTo>
                  <a:pt x="3246" y="8699"/>
                </a:lnTo>
                <a:cubicBezTo>
                  <a:pt x="3174" y="8699"/>
                  <a:pt x="3116" y="8641"/>
                  <a:pt x="3116" y="8569"/>
                </a:cubicBezTo>
                <a:lnTo>
                  <a:pt x="3116" y="6799"/>
                </a:lnTo>
                <a:cubicBezTo>
                  <a:pt x="3116" y="6728"/>
                  <a:pt x="3174" y="6669"/>
                  <a:pt x="3246" y="6669"/>
                </a:cubicBezTo>
                <a:lnTo>
                  <a:pt x="5680" y="6669"/>
                </a:lnTo>
                <a:cubicBezTo>
                  <a:pt x="5753" y="6669"/>
                  <a:pt x="5811" y="6728"/>
                  <a:pt x="5811" y="6799"/>
                </a:cubicBezTo>
                <a:lnTo>
                  <a:pt x="5811" y="7788"/>
                </a:lnTo>
                <a:cubicBezTo>
                  <a:pt x="5811" y="7861"/>
                  <a:pt x="5870" y="7919"/>
                  <a:pt x="5942" y="7919"/>
                </a:cubicBezTo>
                <a:cubicBezTo>
                  <a:pt x="6015" y="7919"/>
                  <a:pt x="6074" y="7861"/>
                  <a:pt x="6074" y="7788"/>
                </a:cubicBezTo>
                <a:lnTo>
                  <a:pt x="6074" y="6799"/>
                </a:lnTo>
                <a:cubicBezTo>
                  <a:pt x="6074" y="6583"/>
                  <a:pt x="5898" y="6407"/>
                  <a:pt x="5680" y="64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468;p63">
            <a:extLst>
              <a:ext uri="{FF2B5EF4-FFF2-40B4-BE49-F238E27FC236}">
                <a16:creationId xmlns:a16="http://schemas.microsoft.com/office/drawing/2014/main" id="{9AC7823D-854B-F3EF-850C-1E6ADD9876B3}"/>
              </a:ext>
            </a:extLst>
          </p:cNvPr>
          <p:cNvSpPr/>
          <p:nvPr/>
        </p:nvSpPr>
        <p:spPr>
          <a:xfrm>
            <a:off x="4971009" y="4115145"/>
            <a:ext cx="242843" cy="315552"/>
          </a:xfrm>
          <a:custGeom>
            <a:avLst/>
            <a:gdLst/>
            <a:ahLst/>
            <a:cxnLst/>
            <a:rect l="l" t="t" r="r" b="b"/>
            <a:pathLst>
              <a:path w="6897" h="8962" extrusionOk="0">
                <a:moveTo>
                  <a:pt x="3455" y="264"/>
                </a:moveTo>
                <a:cubicBezTo>
                  <a:pt x="3746" y="264"/>
                  <a:pt x="4023" y="346"/>
                  <a:pt x="4263" y="500"/>
                </a:cubicBezTo>
                <a:cubicBezTo>
                  <a:pt x="4130" y="710"/>
                  <a:pt x="3931" y="961"/>
                  <a:pt x="3648" y="1188"/>
                </a:cubicBezTo>
                <a:cubicBezTo>
                  <a:pt x="3648" y="1188"/>
                  <a:pt x="3647" y="1189"/>
                  <a:pt x="3647" y="1189"/>
                </a:cubicBezTo>
                <a:cubicBezTo>
                  <a:pt x="3552" y="1264"/>
                  <a:pt x="3448" y="1337"/>
                  <a:pt x="3334" y="1405"/>
                </a:cubicBezTo>
                <a:cubicBezTo>
                  <a:pt x="3013" y="1595"/>
                  <a:pt x="2662" y="1716"/>
                  <a:pt x="2290" y="1764"/>
                </a:cubicBezTo>
                <a:lnTo>
                  <a:pt x="1950" y="1764"/>
                </a:lnTo>
                <a:cubicBezTo>
                  <a:pt x="1953" y="936"/>
                  <a:pt x="2626" y="265"/>
                  <a:pt x="3455" y="265"/>
                </a:cubicBezTo>
                <a:lnTo>
                  <a:pt x="3455" y="264"/>
                </a:lnTo>
                <a:close/>
                <a:moveTo>
                  <a:pt x="4472" y="660"/>
                </a:moveTo>
                <a:cubicBezTo>
                  <a:pt x="4488" y="675"/>
                  <a:pt x="4504" y="689"/>
                  <a:pt x="4519" y="705"/>
                </a:cubicBezTo>
                <a:cubicBezTo>
                  <a:pt x="4803" y="989"/>
                  <a:pt x="4960" y="1367"/>
                  <a:pt x="4960" y="1768"/>
                </a:cubicBezTo>
                <a:lnTo>
                  <a:pt x="4960" y="1770"/>
                </a:lnTo>
                <a:cubicBezTo>
                  <a:pt x="4914" y="1776"/>
                  <a:pt x="4869" y="1779"/>
                  <a:pt x="4823" y="1779"/>
                </a:cubicBezTo>
                <a:cubicBezTo>
                  <a:pt x="4763" y="1779"/>
                  <a:pt x="4703" y="1774"/>
                  <a:pt x="4643" y="1765"/>
                </a:cubicBezTo>
                <a:cubicBezTo>
                  <a:pt x="4319" y="1722"/>
                  <a:pt x="4037" y="1552"/>
                  <a:pt x="3897" y="1321"/>
                </a:cubicBezTo>
                <a:cubicBezTo>
                  <a:pt x="4154" y="1100"/>
                  <a:pt x="4341" y="863"/>
                  <a:pt x="4472" y="660"/>
                </a:cubicBezTo>
                <a:close/>
                <a:moveTo>
                  <a:pt x="3778" y="3107"/>
                </a:moveTo>
                <a:cubicBezTo>
                  <a:pt x="3825" y="3107"/>
                  <a:pt x="3862" y="3144"/>
                  <a:pt x="3862" y="3189"/>
                </a:cubicBezTo>
                <a:lnTo>
                  <a:pt x="3862" y="3190"/>
                </a:lnTo>
                <a:cubicBezTo>
                  <a:pt x="3862" y="3236"/>
                  <a:pt x="3825" y="3273"/>
                  <a:pt x="3778" y="3273"/>
                </a:cubicBezTo>
                <a:lnTo>
                  <a:pt x="3518" y="3273"/>
                </a:lnTo>
                <a:cubicBezTo>
                  <a:pt x="3472" y="3273"/>
                  <a:pt x="3435" y="3236"/>
                  <a:pt x="3435" y="3189"/>
                </a:cubicBezTo>
                <a:cubicBezTo>
                  <a:pt x="3435" y="3144"/>
                  <a:pt x="3472" y="3107"/>
                  <a:pt x="3518" y="3107"/>
                </a:cubicBezTo>
                <a:close/>
                <a:moveTo>
                  <a:pt x="3690" y="1485"/>
                </a:moveTo>
                <a:cubicBezTo>
                  <a:pt x="3856" y="1736"/>
                  <a:pt x="4145" y="1927"/>
                  <a:pt x="4480" y="2002"/>
                </a:cubicBezTo>
                <a:lnTo>
                  <a:pt x="4480" y="2588"/>
                </a:lnTo>
                <a:cubicBezTo>
                  <a:pt x="4470" y="2611"/>
                  <a:pt x="4458" y="2636"/>
                  <a:pt x="4444" y="2663"/>
                </a:cubicBezTo>
                <a:cubicBezTo>
                  <a:pt x="4397" y="2744"/>
                  <a:pt x="4346" y="2820"/>
                  <a:pt x="4241" y="2910"/>
                </a:cubicBezTo>
                <a:cubicBezTo>
                  <a:pt x="4190" y="2951"/>
                  <a:pt x="4135" y="2986"/>
                  <a:pt x="4077" y="3015"/>
                </a:cubicBezTo>
                <a:cubicBezTo>
                  <a:pt x="4017" y="2913"/>
                  <a:pt x="3905" y="2844"/>
                  <a:pt x="3778" y="2844"/>
                </a:cubicBezTo>
                <a:lnTo>
                  <a:pt x="3518" y="2844"/>
                </a:lnTo>
                <a:cubicBezTo>
                  <a:pt x="3327" y="2844"/>
                  <a:pt x="3172" y="2999"/>
                  <a:pt x="3172" y="3189"/>
                </a:cubicBezTo>
                <a:cubicBezTo>
                  <a:pt x="3172" y="3381"/>
                  <a:pt x="3327" y="3536"/>
                  <a:pt x="3518" y="3536"/>
                </a:cubicBezTo>
                <a:lnTo>
                  <a:pt x="3778" y="3536"/>
                </a:lnTo>
                <a:cubicBezTo>
                  <a:pt x="3935" y="3536"/>
                  <a:pt x="4068" y="3430"/>
                  <a:pt x="4110" y="3288"/>
                </a:cubicBezTo>
                <a:cubicBezTo>
                  <a:pt x="4236" y="3238"/>
                  <a:pt x="4351" y="3165"/>
                  <a:pt x="4451" y="3074"/>
                </a:cubicBezTo>
                <a:lnTo>
                  <a:pt x="4451" y="3074"/>
                </a:lnTo>
                <a:cubicBezTo>
                  <a:pt x="4353" y="3438"/>
                  <a:pt x="4021" y="3705"/>
                  <a:pt x="3629" y="3705"/>
                </a:cubicBezTo>
                <a:lnTo>
                  <a:pt x="3267" y="3705"/>
                </a:lnTo>
                <a:cubicBezTo>
                  <a:pt x="2797" y="3705"/>
                  <a:pt x="2415" y="3323"/>
                  <a:pt x="2415" y="2853"/>
                </a:cubicBezTo>
                <a:lnTo>
                  <a:pt x="2415" y="2011"/>
                </a:lnTo>
                <a:cubicBezTo>
                  <a:pt x="2789" y="1950"/>
                  <a:pt x="3143" y="1822"/>
                  <a:pt x="3468" y="1631"/>
                </a:cubicBezTo>
                <a:cubicBezTo>
                  <a:pt x="3546" y="1584"/>
                  <a:pt x="3620" y="1536"/>
                  <a:pt x="3690" y="1485"/>
                </a:cubicBezTo>
                <a:close/>
                <a:moveTo>
                  <a:pt x="2153" y="2027"/>
                </a:moveTo>
                <a:lnTo>
                  <a:pt x="2153" y="2854"/>
                </a:lnTo>
                <a:cubicBezTo>
                  <a:pt x="2153" y="3273"/>
                  <a:pt x="2386" y="3638"/>
                  <a:pt x="2729" y="3829"/>
                </a:cubicBezTo>
                <a:cubicBezTo>
                  <a:pt x="2704" y="3993"/>
                  <a:pt x="2596" y="4136"/>
                  <a:pt x="2441" y="4203"/>
                </a:cubicBezTo>
                <a:lnTo>
                  <a:pt x="2111" y="4279"/>
                </a:lnTo>
                <a:cubicBezTo>
                  <a:pt x="1850" y="4279"/>
                  <a:pt x="1628" y="4137"/>
                  <a:pt x="1517" y="3901"/>
                </a:cubicBezTo>
                <a:cubicBezTo>
                  <a:pt x="1400" y="3652"/>
                  <a:pt x="1454" y="3385"/>
                  <a:pt x="1630" y="3174"/>
                </a:cubicBezTo>
                <a:cubicBezTo>
                  <a:pt x="1837" y="2924"/>
                  <a:pt x="1950" y="2609"/>
                  <a:pt x="1950" y="2284"/>
                </a:cubicBezTo>
                <a:lnTo>
                  <a:pt x="1950" y="2027"/>
                </a:lnTo>
                <a:close/>
                <a:moveTo>
                  <a:pt x="4960" y="2034"/>
                </a:moveTo>
                <a:lnTo>
                  <a:pt x="4960" y="2301"/>
                </a:lnTo>
                <a:cubicBezTo>
                  <a:pt x="4960" y="2627"/>
                  <a:pt x="5075" y="2944"/>
                  <a:pt x="5284" y="3194"/>
                </a:cubicBezTo>
                <a:cubicBezTo>
                  <a:pt x="5285" y="3196"/>
                  <a:pt x="5286" y="3197"/>
                  <a:pt x="5287" y="3199"/>
                </a:cubicBezTo>
                <a:cubicBezTo>
                  <a:pt x="5454" y="3396"/>
                  <a:pt x="5489" y="3664"/>
                  <a:pt x="5380" y="3898"/>
                </a:cubicBezTo>
                <a:cubicBezTo>
                  <a:pt x="5271" y="4133"/>
                  <a:pt x="5043" y="4279"/>
                  <a:pt x="4784" y="4279"/>
                </a:cubicBezTo>
                <a:lnTo>
                  <a:pt x="4643" y="4279"/>
                </a:lnTo>
                <a:lnTo>
                  <a:pt x="4457" y="4198"/>
                </a:lnTo>
                <a:cubicBezTo>
                  <a:pt x="4302" y="4132"/>
                  <a:pt x="4194" y="3991"/>
                  <a:pt x="4167" y="3828"/>
                </a:cubicBezTo>
                <a:cubicBezTo>
                  <a:pt x="4510" y="3637"/>
                  <a:pt x="4743" y="3272"/>
                  <a:pt x="4743" y="2854"/>
                </a:cubicBezTo>
                <a:lnTo>
                  <a:pt x="4743" y="2039"/>
                </a:lnTo>
                <a:cubicBezTo>
                  <a:pt x="4768" y="2040"/>
                  <a:pt x="4794" y="2041"/>
                  <a:pt x="4820" y="2041"/>
                </a:cubicBezTo>
                <a:cubicBezTo>
                  <a:pt x="4866" y="2041"/>
                  <a:pt x="4913" y="2038"/>
                  <a:pt x="4960" y="2034"/>
                </a:cubicBezTo>
                <a:close/>
                <a:moveTo>
                  <a:pt x="3920" y="3928"/>
                </a:moveTo>
                <a:cubicBezTo>
                  <a:pt x="3975" y="4155"/>
                  <a:pt x="4133" y="4345"/>
                  <a:pt x="4353" y="4440"/>
                </a:cubicBezTo>
                <a:cubicBezTo>
                  <a:pt x="4358" y="4442"/>
                  <a:pt x="4565" y="4531"/>
                  <a:pt x="4569" y="4533"/>
                </a:cubicBezTo>
                <a:lnTo>
                  <a:pt x="4569" y="5571"/>
                </a:lnTo>
                <a:cubicBezTo>
                  <a:pt x="4217" y="5449"/>
                  <a:pt x="3840" y="5383"/>
                  <a:pt x="3448" y="5383"/>
                </a:cubicBezTo>
                <a:cubicBezTo>
                  <a:pt x="3055" y="5383"/>
                  <a:pt x="2678" y="5449"/>
                  <a:pt x="2326" y="5571"/>
                </a:cubicBezTo>
                <a:lnTo>
                  <a:pt x="2326" y="5048"/>
                </a:lnTo>
                <a:cubicBezTo>
                  <a:pt x="2682" y="5138"/>
                  <a:pt x="3048" y="5184"/>
                  <a:pt x="3416" y="5184"/>
                </a:cubicBezTo>
                <a:cubicBezTo>
                  <a:pt x="3439" y="5184"/>
                  <a:pt x="3463" y="5184"/>
                  <a:pt x="3486" y="5184"/>
                </a:cubicBezTo>
                <a:cubicBezTo>
                  <a:pt x="3724" y="5179"/>
                  <a:pt x="3963" y="5156"/>
                  <a:pt x="4197" y="5112"/>
                </a:cubicBezTo>
                <a:cubicBezTo>
                  <a:pt x="4269" y="5100"/>
                  <a:pt x="4316" y="5030"/>
                  <a:pt x="4303" y="4960"/>
                </a:cubicBezTo>
                <a:cubicBezTo>
                  <a:pt x="4292" y="4897"/>
                  <a:pt x="4236" y="4852"/>
                  <a:pt x="4175" y="4852"/>
                </a:cubicBezTo>
                <a:cubicBezTo>
                  <a:pt x="4167" y="4852"/>
                  <a:pt x="4159" y="4853"/>
                  <a:pt x="4151" y="4854"/>
                </a:cubicBezTo>
                <a:cubicBezTo>
                  <a:pt x="3930" y="4895"/>
                  <a:pt x="3706" y="4917"/>
                  <a:pt x="3481" y="4921"/>
                </a:cubicBezTo>
                <a:cubicBezTo>
                  <a:pt x="3456" y="4921"/>
                  <a:pt x="3430" y="4921"/>
                  <a:pt x="3405" y="4921"/>
                </a:cubicBezTo>
                <a:cubicBezTo>
                  <a:pt x="3041" y="4921"/>
                  <a:pt x="2678" y="4873"/>
                  <a:pt x="2326" y="4776"/>
                </a:cubicBezTo>
                <a:lnTo>
                  <a:pt x="2346" y="4532"/>
                </a:lnTo>
                <a:cubicBezTo>
                  <a:pt x="2348" y="4531"/>
                  <a:pt x="2543" y="4446"/>
                  <a:pt x="2546" y="4445"/>
                </a:cubicBezTo>
                <a:cubicBezTo>
                  <a:pt x="2766" y="4348"/>
                  <a:pt x="2923" y="4156"/>
                  <a:pt x="2977" y="3928"/>
                </a:cubicBezTo>
                <a:cubicBezTo>
                  <a:pt x="3069" y="3954"/>
                  <a:pt x="3166" y="3968"/>
                  <a:pt x="3267" y="3968"/>
                </a:cubicBezTo>
                <a:lnTo>
                  <a:pt x="3629" y="3968"/>
                </a:lnTo>
                <a:cubicBezTo>
                  <a:pt x="3729" y="3968"/>
                  <a:pt x="3827" y="3953"/>
                  <a:pt x="3920" y="3928"/>
                </a:cubicBezTo>
                <a:close/>
                <a:moveTo>
                  <a:pt x="4832" y="4645"/>
                </a:moveTo>
                <a:lnTo>
                  <a:pt x="5549" y="4953"/>
                </a:lnTo>
                <a:cubicBezTo>
                  <a:pt x="5858" y="5089"/>
                  <a:pt x="6058" y="5397"/>
                  <a:pt x="6058" y="5735"/>
                </a:cubicBezTo>
                <a:lnTo>
                  <a:pt x="6058" y="6582"/>
                </a:lnTo>
                <a:cubicBezTo>
                  <a:pt x="5722" y="6194"/>
                  <a:pt x="5307" y="5882"/>
                  <a:pt x="4832" y="5673"/>
                </a:cubicBezTo>
                <a:lnTo>
                  <a:pt x="4832" y="4645"/>
                </a:lnTo>
                <a:close/>
                <a:moveTo>
                  <a:pt x="3317" y="5648"/>
                </a:moveTo>
                <a:lnTo>
                  <a:pt x="3317" y="6617"/>
                </a:lnTo>
                <a:cubicBezTo>
                  <a:pt x="2803" y="6647"/>
                  <a:pt x="2336" y="6852"/>
                  <a:pt x="1975" y="7173"/>
                </a:cubicBezTo>
                <a:lnTo>
                  <a:pt x="1291" y="6489"/>
                </a:lnTo>
                <a:cubicBezTo>
                  <a:pt x="1829" y="5994"/>
                  <a:pt x="2537" y="5680"/>
                  <a:pt x="3317" y="5648"/>
                </a:cubicBezTo>
                <a:close/>
                <a:moveTo>
                  <a:pt x="3579" y="5648"/>
                </a:moveTo>
                <a:cubicBezTo>
                  <a:pt x="4359" y="5680"/>
                  <a:pt x="5067" y="5994"/>
                  <a:pt x="5604" y="6489"/>
                </a:cubicBezTo>
                <a:lnTo>
                  <a:pt x="4921" y="7173"/>
                </a:lnTo>
                <a:cubicBezTo>
                  <a:pt x="4558" y="6852"/>
                  <a:pt x="4092" y="6647"/>
                  <a:pt x="3579" y="6617"/>
                </a:cubicBezTo>
                <a:lnTo>
                  <a:pt x="3579" y="5648"/>
                </a:lnTo>
                <a:close/>
                <a:moveTo>
                  <a:pt x="3455" y="1"/>
                </a:moveTo>
                <a:cubicBezTo>
                  <a:pt x="2480" y="1"/>
                  <a:pt x="1688" y="794"/>
                  <a:pt x="1688" y="1768"/>
                </a:cubicBezTo>
                <a:lnTo>
                  <a:pt x="1688" y="2284"/>
                </a:lnTo>
                <a:cubicBezTo>
                  <a:pt x="1688" y="2547"/>
                  <a:pt x="1596" y="2803"/>
                  <a:pt x="1427" y="3005"/>
                </a:cubicBezTo>
                <a:cubicBezTo>
                  <a:pt x="1190" y="3292"/>
                  <a:pt x="1121" y="3676"/>
                  <a:pt x="1279" y="4012"/>
                </a:cubicBezTo>
                <a:cubicBezTo>
                  <a:pt x="1384" y="4238"/>
                  <a:pt x="1570" y="4404"/>
                  <a:pt x="1793" y="4485"/>
                </a:cubicBezTo>
                <a:lnTo>
                  <a:pt x="1259" y="4717"/>
                </a:lnTo>
                <a:cubicBezTo>
                  <a:pt x="843" y="4892"/>
                  <a:pt x="575" y="5296"/>
                  <a:pt x="575" y="5748"/>
                </a:cubicBezTo>
                <a:lnTo>
                  <a:pt x="575" y="6177"/>
                </a:lnTo>
                <a:cubicBezTo>
                  <a:pt x="575" y="6249"/>
                  <a:pt x="634" y="6307"/>
                  <a:pt x="707" y="6307"/>
                </a:cubicBezTo>
                <a:cubicBezTo>
                  <a:pt x="779" y="6307"/>
                  <a:pt x="838" y="6249"/>
                  <a:pt x="838" y="6177"/>
                </a:cubicBezTo>
                <a:lnTo>
                  <a:pt x="838" y="5748"/>
                </a:lnTo>
                <a:cubicBezTo>
                  <a:pt x="838" y="5403"/>
                  <a:pt x="1043" y="5093"/>
                  <a:pt x="1363" y="4959"/>
                </a:cubicBezTo>
                <a:lnTo>
                  <a:pt x="2064" y="4654"/>
                </a:lnTo>
                <a:lnTo>
                  <a:pt x="2064" y="4875"/>
                </a:lnTo>
                <a:lnTo>
                  <a:pt x="2064" y="5673"/>
                </a:lnTo>
                <a:cubicBezTo>
                  <a:pt x="835" y="6219"/>
                  <a:pt x="1" y="7441"/>
                  <a:pt x="1" y="8830"/>
                </a:cubicBezTo>
                <a:cubicBezTo>
                  <a:pt x="1" y="8903"/>
                  <a:pt x="59" y="8962"/>
                  <a:pt x="131" y="8962"/>
                </a:cubicBezTo>
                <a:cubicBezTo>
                  <a:pt x="205" y="8962"/>
                  <a:pt x="263" y="8903"/>
                  <a:pt x="263" y="8830"/>
                </a:cubicBezTo>
                <a:cubicBezTo>
                  <a:pt x="263" y="7999"/>
                  <a:pt x="583" y="7242"/>
                  <a:pt x="1106" y="6675"/>
                </a:cubicBezTo>
                <a:lnTo>
                  <a:pt x="1790" y="7359"/>
                </a:lnTo>
                <a:cubicBezTo>
                  <a:pt x="1441" y="7750"/>
                  <a:pt x="1229" y="8266"/>
                  <a:pt x="1229" y="8830"/>
                </a:cubicBezTo>
                <a:cubicBezTo>
                  <a:pt x="1229" y="8903"/>
                  <a:pt x="1288" y="8962"/>
                  <a:pt x="1361" y="8962"/>
                </a:cubicBezTo>
                <a:cubicBezTo>
                  <a:pt x="1433" y="8962"/>
                  <a:pt x="1492" y="8903"/>
                  <a:pt x="1492" y="8830"/>
                </a:cubicBezTo>
                <a:cubicBezTo>
                  <a:pt x="1492" y="7752"/>
                  <a:pt x="2370" y="6875"/>
                  <a:pt x="3448" y="6875"/>
                </a:cubicBezTo>
                <a:cubicBezTo>
                  <a:pt x="4109" y="6875"/>
                  <a:pt x="4695" y="7205"/>
                  <a:pt x="5050" y="7709"/>
                </a:cubicBezTo>
                <a:lnTo>
                  <a:pt x="4002" y="8324"/>
                </a:lnTo>
                <a:cubicBezTo>
                  <a:pt x="3864" y="8174"/>
                  <a:pt x="3667" y="8080"/>
                  <a:pt x="3448" y="8080"/>
                </a:cubicBezTo>
                <a:cubicBezTo>
                  <a:pt x="3034" y="8080"/>
                  <a:pt x="2697" y="8417"/>
                  <a:pt x="2697" y="8830"/>
                </a:cubicBezTo>
                <a:cubicBezTo>
                  <a:pt x="2697" y="8903"/>
                  <a:pt x="2756" y="8962"/>
                  <a:pt x="2828" y="8962"/>
                </a:cubicBezTo>
                <a:cubicBezTo>
                  <a:pt x="2901" y="8962"/>
                  <a:pt x="2959" y="8903"/>
                  <a:pt x="2959" y="8830"/>
                </a:cubicBezTo>
                <a:cubicBezTo>
                  <a:pt x="2959" y="8561"/>
                  <a:pt x="3179" y="8342"/>
                  <a:pt x="3448" y="8342"/>
                </a:cubicBezTo>
                <a:cubicBezTo>
                  <a:pt x="3717" y="8342"/>
                  <a:pt x="3936" y="8561"/>
                  <a:pt x="3936" y="8830"/>
                </a:cubicBezTo>
                <a:cubicBezTo>
                  <a:pt x="3936" y="8903"/>
                  <a:pt x="3995" y="8962"/>
                  <a:pt x="4068" y="8962"/>
                </a:cubicBezTo>
                <a:cubicBezTo>
                  <a:pt x="4140" y="8962"/>
                  <a:pt x="4199" y="8903"/>
                  <a:pt x="4199" y="8830"/>
                </a:cubicBezTo>
                <a:cubicBezTo>
                  <a:pt x="4199" y="8730"/>
                  <a:pt x="4179" y="8634"/>
                  <a:pt x="4142" y="8546"/>
                </a:cubicBezTo>
                <a:lnTo>
                  <a:pt x="5186" y="7933"/>
                </a:lnTo>
                <a:cubicBezTo>
                  <a:pt x="5325" y="8202"/>
                  <a:pt x="5404" y="8508"/>
                  <a:pt x="5404" y="8830"/>
                </a:cubicBezTo>
                <a:cubicBezTo>
                  <a:pt x="5404" y="8903"/>
                  <a:pt x="5463" y="8962"/>
                  <a:pt x="5535" y="8962"/>
                </a:cubicBezTo>
                <a:cubicBezTo>
                  <a:pt x="5608" y="8962"/>
                  <a:pt x="5667" y="8903"/>
                  <a:pt x="5667" y="8830"/>
                </a:cubicBezTo>
                <a:cubicBezTo>
                  <a:pt x="5667" y="8459"/>
                  <a:pt x="5575" y="8109"/>
                  <a:pt x="5413" y="7801"/>
                </a:cubicBezTo>
                <a:lnTo>
                  <a:pt x="5976" y="7470"/>
                </a:lnTo>
                <a:cubicBezTo>
                  <a:pt x="6039" y="7433"/>
                  <a:pt x="6060" y="7353"/>
                  <a:pt x="6024" y="7291"/>
                </a:cubicBezTo>
                <a:cubicBezTo>
                  <a:pt x="5999" y="7248"/>
                  <a:pt x="5955" y="7225"/>
                  <a:pt x="5909" y="7225"/>
                </a:cubicBezTo>
                <a:cubicBezTo>
                  <a:pt x="5887" y="7225"/>
                  <a:pt x="5864" y="7231"/>
                  <a:pt x="5844" y="7243"/>
                </a:cubicBezTo>
                <a:lnTo>
                  <a:pt x="5277" y="7576"/>
                </a:lnTo>
                <a:cubicBezTo>
                  <a:pt x="5225" y="7500"/>
                  <a:pt x="5168" y="7427"/>
                  <a:pt x="5106" y="7359"/>
                </a:cubicBezTo>
                <a:lnTo>
                  <a:pt x="5790" y="6675"/>
                </a:lnTo>
                <a:cubicBezTo>
                  <a:pt x="6314" y="7242"/>
                  <a:pt x="6633" y="7999"/>
                  <a:pt x="6633" y="8830"/>
                </a:cubicBezTo>
                <a:cubicBezTo>
                  <a:pt x="6633" y="8903"/>
                  <a:pt x="6692" y="8962"/>
                  <a:pt x="6765" y="8962"/>
                </a:cubicBezTo>
                <a:cubicBezTo>
                  <a:pt x="6837" y="8962"/>
                  <a:pt x="6896" y="8903"/>
                  <a:pt x="6896" y="8830"/>
                </a:cubicBezTo>
                <a:cubicBezTo>
                  <a:pt x="6896" y="8128"/>
                  <a:pt x="6684" y="7473"/>
                  <a:pt x="6322" y="6927"/>
                </a:cubicBezTo>
                <a:lnTo>
                  <a:pt x="6321" y="6927"/>
                </a:lnTo>
                <a:lnTo>
                  <a:pt x="6321" y="5735"/>
                </a:lnTo>
                <a:cubicBezTo>
                  <a:pt x="6321" y="5293"/>
                  <a:pt x="6060" y="4892"/>
                  <a:pt x="5654" y="4712"/>
                </a:cubicBezTo>
                <a:lnTo>
                  <a:pt x="5115" y="4481"/>
                </a:lnTo>
                <a:cubicBezTo>
                  <a:pt x="5334" y="4398"/>
                  <a:pt x="5515" y="4232"/>
                  <a:pt x="5618" y="4009"/>
                </a:cubicBezTo>
                <a:cubicBezTo>
                  <a:pt x="5770" y="3683"/>
                  <a:pt x="5722" y="3310"/>
                  <a:pt x="5492" y="3034"/>
                </a:cubicBezTo>
                <a:cubicBezTo>
                  <a:pt x="5491" y="3032"/>
                  <a:pt x="5489" y="3031"/>
                  <a:pt x="5488" y="3029"/>
                </a:cubicBezTo>
                <a:cubicBezTo>
                  <a:pt x="5317" y="2826"/>
                  <a:pt x="5222" y="2567"/>
                  <a:pt x="5222" y="2301"/>
                </a:cubicBezTo>
                <a:lnTo>
                  <a:pt x="5222" y="1768"/>
                </a:lnTo>
                <a:cubicBezTo>
                  <a:pt x="5222" y="1296"/>
                  <a:pt x="5039" y="853"/>
                  <a:pt x="4704" y="519"/>
                </a:cubicBezTo>
                <a:cubicBezTo>
                  <a:pt x="4371" y="185"/>
                  <a:pt x="3927" y="1"/>
                  <a:pt x="34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Shape 824"/>
        <p:cNvGrpSpPr/>
        <p:nvPr/>
      </p:nvGrpSpPr>
      <p:grpSpPr>
        <a:xfrm>
          <a:off x="0" y="0"/>
          <a:ext cx="0" cy="0"/>
          <a:chOff x="0" y="0"/>
          <a:chExt cx="0" cy="0"/>
        </a:xfrm>
      </p:grpSpPr>
      <p:sp>
        <p:nvSpPr>
          <p:cNvPr id="825" name="Google Shape;825;p44"/>
          <p:cNvSpPr txBox="1">
            <a:spLocks noGrp="1"/>
          </p:cNvSpPr>
          <p:nvPr>
            <p:ph type="title"/>
          </p:nvPr>
        </p:nvSpPr>
        <p:spPr>
          <a:xfrm>
            <a:off x="1567050" y="4130566"/>
            <a:ext cx="6009900" cy="38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Results after balancing the data</a:t>
            </a:r>
            <a:endParaRPr i="1" dirty="0"/>
          </a:p>
        </p:txBody>
      </p:sp>
      <p:grpSp>
        <p:nvGrpSpPr>
          <p:cNvPr id="826" name="Google Shape;826;p44"/>
          <p:cNvGrpSpPr/>
          <p:nvPr/>
        </p:nvGrpSpPr>
        <p:grpSpPr>
          <a:xfrm>
            <a:off x="450623" y="332850"/>
            <a:ext cx="769629" cy="192629"/>
            <a:chOff x="450623" y="332850"/>
            <a:chExt cx="769629" cy="192629"/>
          </a:xfrm>
        </p:grpSpPr>
        <p:sp>
          <p:nvSpPr>
            <p:cNvPr id="827" name="Google Shape;827;p44"/>
            <p:cNvSpPr/>
            <p:nvPr/>
          </p:nvSpPr>
          <p:spPr>
            <a:xfrm>
              <a:off x="450623" y="332850"/>
              <a:ext cx="192600" cy="1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4"/>
            <p:cNvSpPr/>
            <p:nvPr/>
          </p:nvSpPr>
          <p:spPr>
            <a:xfrm>
              <a:off x="739138" y="332850"/>
              <a:ext cx="192600" cy="19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4"/>
            <p:cNvSpPr/>
            <p:nvPr/>
          </p:nvSpPr>
          <p:spPr>
            <a:xfrm>
              <a:off x="1027652" y="332879"/>
              <a:ext cx="192600" cy="19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 name="Google Shape;830;p44"/>
          <p:cNvSpPr/>
          <p:nvPr/>
        </p:nvSpPr>
        <p:spPr>
          <a:xfrm>
            <a:off x="8370288" y="263775"/>
            <a:ext cx="323100" cy="323100"/>
          </a:xfrm>
          <a:prstGeom prst="mathMultiply">
            <a:avLst>
              <a:gd name="adj1" fmla="val 3124"/>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70"/>
        <p:cNvGrpSpPr/>
        <p:nvPr/>
      </p:nvGrpSpPr>
      <p:grpSpPr>
        <a:xfrm>
          <a:off x="0" y="0"/>
          <a:ext cx="0" cy="0"/>
          <a:chOff x="0" y="0"/>
          <a:chExt cx="0" cy="0"/>
        </a:xfrm>
      </p:grpSpPr>
      <p:sp>
        <p:nvSpPr>
          <p:cNvPr id="1071" name="Google Shape;1071;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SELECT FEATURES</a:t>
            </a:r>
            <a:endParaRPr dirty="0"/>
          </a:p>
        </p:txBody>
      </p:sp>
      <p:sp>
        <p:nvSpPr>
          <p:cNvPr id="1074" name="Google Shape;1074;p52"/>
          <p:cNvSpPr txBox="1">
            <a:spLocks noGrp="1"/>
          </p:cNvSpPr>
          <p:nvPr>
            <p:ph type="subTitle" idx="4294967295"/>
          </p:nvPr>
        </p:nvSpPr>
        <p:spPr>
          <a:xfrm>
            <a:off x="5991171" y="1693067"/>
            <a:ext cx="3064800" cy="580028"/>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US" dirty="0"/>
              <a:t>Training a Random Forest model</a:t>
            </a:r>
            <a:endParaRPr dirty="0"/>
          </a:p>
        </p:txBody>
      </p:sp>
      <p:sp>
        <p:nvSpPr>
          <p:cNvPr id="1076" name="Google Shape;1076;p52"/>
          <p:cNvSpPr txBox="1">
            <a:spLocks noGrp="1"/>
          </p:cNvSpPr>
          <p:nvPr>
            <p:ph type="subTitle" idx="4294967295"/>
          </p:nvPr>
        </p:nvSpPr>
        <p:spPr>
          <a:xfrm>
            <a:off x="5991171" y="2492316"/>
            <a:ext cx="3064800" cy="827007"/>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US" dirty="0"/>
              <a:t>Use the </a:t>
            </a:r>
            <a:r>
              <a:rPr lang="en-US" dirty="0" err="1"/>
              <a:t>feature_importances</a:t>
            </a:r>
            <a:r>
              <a:rPr lang="en-US" dirty="0"/>
              <a:t>_ attribute to evaluate the importance of features</a:t>
            </a:r>
            <a:endParaRPr dirty="0"/>
          </a:p>
        </p:txBody>
      </p:sp>
      <p:sp>
        <p:nvSpPr>
          <p:cNvPr id="1078" name="Google Shape;1078;p52"/>
          <p:cNvSpPr txBox="1">
            <a:spLocks noGrp="1"/>
          </p:cNvSpPr>
          <p:nvPr>
            <p:ph type="subTitle" idx="4294967295"/>
          </p:nvPr>
        </p:nvSpPr>
        <p:spPr>
          <a:xfrm>
            <a:off x="5991171" y="3465132"/>
            <a:ext cx="3064800" cy="827007"/>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US" dirty="0"/>
              <a:t>Features with higher importance will be selected into the top 5</a:t>
            </a:r>
            <a:endParaRPr dirty="0"/>
          </a:p>
        </p:txBody>
      </p:sp>
      <p:cxnSp>
        <p:nvCxnSpPr>
          <p:cNvPr id="1083" name="Google Shape;1083;p52"/>
          <p:cNvCxnSpPr>
            <a:cxnSpLocks/>
          </p:cNvCxnSpPr>
          <p:nvPr/>
        </p:nvCxnSpPr>
        <p:spPr>
          <a:xfrm rot="10800000" flipH="1">
            <a:off x="4695317" y="1951531"/>
            <a:ext cx="769200" cy="931200"/>
          </a:xfrm>
          <a:prstGeom prst="bentConnector3">
            <a:avLst>
              <a:gd name="adj1" fmla="val 49994"/>
            </a:avLst>
          </a:prstGeom>
          <a:noFill/>
          <a:ln w="9525" cap="flat" cmpd="sng">
            <a:solidFill>
              <a:schemeClr val="lt1"/>
            </a:solidFill>
            <a:prstDash val="solid"/>
            <a:round/>
            <a:headEnd type="none" w="med" len="med"/>
            <a:tailEnd type="triangle" w="med" len="med"/>
          </a:ln>
        </p:spPr>
      </p:cxnSp>
      <p:cxnSp>
        <p:nvCxnSpPr>
          <p:cNvPr id="1084" name="Google Shape;1084;p52"/>
          <p:cNvCxnSpPr>
            <a:cxnSpLocks/>
          </p:cNvCxnSpPr>
          <p:nvPr/>
        </p:nvCxnSpPr>
        <p:spPr>
          <a:xfrm rot="10800000" flipH="1">
            <a:off x="4695317" y="2881531"/>
            <a:ext cx="769200" cy="1200"/>
          </a:xfrm>
          <a:prstGeom prst="bentConnector3">
            <a:avLst>
              <a:gd name="adj1" fmla="val 49994"/>
            </a:avLst>
          </a:prstGeom>
          <a:noFill/>
          <a:ln w="9525" cap="flat" cmpd="sng">
            <a:solidFill>
              <a:schemeClr val="lt1"/>
            </a:solidFill>
            <a:prstDash val="solid"/>
            <a:round/>
            <a:headEnd type="none" w="med" len="med"/>
            <a:tailEnd type="triangle" w="med" len="med"/>
          </a:ln>
        </p:spPr>
      </p:cxnSp>
      <p:cxnSp>
        <p:nvCxnSpPr>
          <p:cNvPr id="1085" name="Google Shape;1085;p52"/>
          <p:cNvCxnSpPr>
            <a:cxnSpLocks/>
          </p:cNvCxnSpPr>
          <p:nvPr/>
        </p:nvCxnSpPr>
        <p:spPr>
          <a:xfrm>
            <a:off x="4695317" y="2882731"/>
            <a:ext cx="769200" cy="929100"/>
          </a:xfrm>
          <a:prstGeom prst="bentConnector3">
            <a:avLst>
              <a:gd name="adj1" fmla="val 49993"/>
            </a:avLst>
          </a:prstGeom>
          <a:noFill/>
          <a:ln w="9525" cap="flat" cmpd="sng">
            <a:solidFill>
              <a:schemeClr val="lt1"/>
            </a:solidFill>
            <a:prstDash val="solid"/>
            <a:round/>
            <a:headEnd type="oval" w="med" len="med"/>
            <a:tailEnd type="triangle" w="med" len="med"/>
          </a:ln>
        </p:spPr>
      </p:cxnSp>
      <p:sp>
        <p:nvSpPr>
          <p:cNvPr id="1086" name="Google Shape;1086;p52"/>
          <p:cNvSpPr/>
          <p:nvPr/>
        </p:nvSpPr>
        <p:spPr>
          <a:xfrm>
            <a:off x="5640342" y="1778579"/>
            <a:ext cx="327030" cy="306679"/>
          </a:xfrm>
          <a:custGeom>
            <a:avLst/>
            <a:gdLst/>
            <a:ahLst/>
            <a:cxnLst/>
            <a:rect l="l" t="t" r="r" b="b"/>
            <a:pathLst>
              <a:path w="9288" h="8710" extrusionOk="0">
                <a:moveTo>
                  <a:pt x="7212" y="1419"/>
                </a:moveTo>
                <a:cubicBezTo>
                  <a:pt x="7140" y="1419"/>
                  <a:pt x="7081" y="1478"/>
                  <a:pt x="7081" y="1550"/>
                </a:cubicBezTo>
                <a:cubicBezTo>
                  <a:pt x="7081" y="1623"/>
                  <a:pt x="7140" y="1682"/>
                  <a:pt x="7212" y="1682"/>
                </a:cubicBezTo>
                <a:cubicBezTo>
                  <a:pt x="7285" y="1682"/>
                  <a:pt x="7344" y="1623"/>
                  <a:pt x="7344" y="1550"/>
                </a:cubicBezTo>
                <a:cubicBezTo>
                  <a:pt x="7344" y="1478"/>
                  <a:pt x="7285" y="1419"/>
                  <a:pt x="7212" y="1419"/>
                </a:cubicBezTo>
                <a:close/>
                <a:moveTo>
                  <a:pt x="7737" y="1419"/>
                </a:moveTo>
                <a:cubicBezTo>
                  <a:pt x="7664" y="1419"/>
                  <a:pt x="7607" y="1478"/>
                  <a:pt x="7607" y="1550"/>
                </a:cubicBezTo>
                <a:cubicBezTo>
                  <a:pt x="7607" y="1623"/>
                  <a:pt x="7664" y="1682"/>
                  <a:pt x="7737" y="1682"/>
                </a:cubicBezTo>
                <a:cubicBezTo>
                  <a:pt x="7809" y="1682"/>
                  <a:pt x="7868" y="1623"/>
                  <a:pt x="7868" y="1550"/>
                </a:cubicBezTo>
                <a:cubicBezTo>
                  <a:pt x="7868" y="1478"/>
                  <a:pt x="7810" y="1419"/>
                  <a:pt x="7737" y="1419"/>
                </a:cubicBezTo>
                <a:close/>
                <a:moveTo>
                  <a:pt x="8263" y="1419"/>
                </a:moveTo>
                <a:cubicBezTo>
                  <a:pt x="8190" y="1419"/>
                  <a:pt x="8131" y="1478"/>
                  <a:pt x="8131" y="1550"/>
                </a:cubicBezTo>
                <a:cubicBezTo>
                  <a:pt x="8131" y="1623"/>
                  <a:pt x="8190" y="1682"/>
                  <a:pt x="8263" y="1682"/>
                </a:cubicBezTo>
                <a:cubicBezTo>
                  <a:pt x="8335" y="1682"/>
                  <a:pt x="8394" y="1623"/>
                  <a:pt x="8394" y="1550"/>
                </a:cubicBezTo>
                <a:cubicBezTo>
                  <a:pt x="8394" y="1478"/>
                  <a:pt x="8335" y="1419"/>
                  <a:pt x="8263" y="1419"/>
                </a:cubicBezTo>
                <a:close/>
                <a:moveTo>
                  <a:pt x="7738" y="264"/>
                </a:moveTo>
                <a:cubicBezTo>
                  <a:pt x="8078" y="264"/>
                  <a:pt x="8398" y="394"/>
                  <a:pt x="8641" y="634"/>
                </a:cubicBezTo>
                <a:cubicBezTo>
                  <a:pt x="8889" y="878"/>
                  <a:pt x="9024" y="1204"/>
                  <a:pt x="9024" y="1550"/>
                </a:cubicBezTo>
                <a:cubicBezTo>
                  <a:pt x="9024" y="1898"/>
                  <a:pt x="8894" y="2211"/>
                  <a:pt x="8656" y="2453"/>
                </a:cubicBezTo>
                <a:cubicBezTo>
                  <a:pt x="8418" y="2694"/>
                  <a:pt x="8101" y="2830"/>
                  <a:pt x="7763" y="2838"/>
                </a:cubicBezTo>
                <a:lnTo>
                  <a:pt x="6853" y="2838"/>
                </a:lnTo>
                <a:cubicBezTo>
                  <a:pt x="6911" y="2806"/>
                  <a:pt x="6950" y="2750"/>
                  <a:pt x="6957" y="2684"/>
                </a:cubicBezTo>
                <a:cubicBezTo>
                  <a:pt x="6963" y="2622"/>
                  <a:pt x="6938" y="2561"/>
                  <a:pt x="6891" y="2521"/>
                </a:cubicBezTo>
                <a:cubicBezTo>
                  <a:pt x="6609" y="2274"/>
                  <a:pt x="6447" y="1918"/>
                  <a:pt x="6451" y="1542"/>
                </a:cubicBezTo>
                <a:cubicBezTo>
                  <a:pt x="6455" y="848"/>
                  <a:pt x="7024" y="273"/>
                  <a:pt x="7718" y="264"/>
                </a:cubicBezTo>
                <a:close/>
                <a:moveTo>
                  <a:pt x="7738" y="1"/>
                </a:moveTo>
                <a:cubicBezTo>
                  <a:pt x="7730" y="1"/>
                  <a:pt x="7722" y="1"/>
                  <a:pt x="7714" y="1"/>
                </a:cubicBezTo>
                <a:cubicBezTo>
                  <a:pt x="6878" y="13"/>
                  <a:pt x="6193" y="704"/>
                  <a:pt x="6188" y="1541"/>
                </a:cubicBezTo>
                <a:cubicBezTo>
                  <a:pt x="6185" y="1960"/>
                  <a:pt x="6352" y="2361"/>
                  <a:pt x="6649" y="2653"/>
                </a:cubicBezTo>
                <a:lnTo>
                  <a:pt x="6462" y="2764"/>
                </a:lnTo>
                <a:cubicBezTo>
                  <a:pt x="6391" y="2807"/>
                  <a:pt x="6358" y="2888"/>
                  <a:pt x="6380" y="2967"/>
                </a:cubicBezTo>
                <a:cubicBezTo>
                  <a:pt x="6402" y="3047"/>
                  <a:pt x="6471" y="3101"/>
                  <a:pt x="6554" y="3101"/>
                </a:cubicBezTo>
                <a:lnTo>
                  <a:pt x="7764" y="3100"/>
                </a:lnTo>
                <a:lnTo>
                  <a:pt x="7767" y="3100"/>
                </a:lnTo>
                <a:cubicBezTo>
                  <a:pt x="8175" y="3092"/>
                  <a:pt x="8557" y="2928"/>
                  <a:pt x="8842" y="2637"/>
                </a:cubicBezTo>
                <a:cubicBezTo>
                  <a:pt x="9129" y="2345"/>
                  <a:pt x="9287" y="1959"/>
                  <a:pt x="9287" y="1550"/>
                </a:cubicBezTo>
                <a:cubicBezTo>
                  <a:pt x="9287" y="1142"/>
                  <a:pt x="9123" y="741"/>
                  <a:pt x="8825" y="447"/>
                </a:cubicBezTo>
                <a:cubicBezTo>
                  <a:pt x="8533" y="159"/>
                  <a:pt x="8148" y="1"/>
                  <a:pt x="7738" y="1"/>
                </a:cubicBezTo>
                <a:close/>
                <a:moveTo>
                  <a:pt x="2451" y="3499"/>
                </a:moveTo>
                <a:lnTo>
                  <a:pt x="2451" y="4020"/>
                </a:lnTo>
                <a:lnTo>
                  <a:pt x="2238" y="4020"/>
                </a:lnTo>
                <a:cubicBezTo>
                  <a:pt x="2216" y="4020"/>
                  <a:pt x="2198" y="4002"/>
                  <a:pt x="2198" y="3980"/>
                </a:cubicBezTo>
                <a:lnTo>
                  <a:pt x="2198" y="3538"/>
                </a:lnTo>
                <a:cubicBezTo>
                  <a:pt x="2198" y="3517"/>
                  <a:pt x="2216" y="3499"/>
                  <a:pt x="2238" y="3499"/>
                </a:cubicBezTo>
                <a:close/>
                <a:moveTo>
                  <a:pt x="5195" y="3499"/>
                </a:moveTo>
                <a:cubicBezTo>
                  <a:pt x="5217" y="3499"/>
                  <a:pt x="5235" y="3517"/>
                  <a:pt x="5235" y="3538"/>
                </a:cubicBezTo>
                <a:lnTo>
                  <a:pt x="5235" y="3980"/>
                </a:lnTo>
                <a:cubicBezTo>
                  <a:pt x="5235" y="4002"/>
                  <a:pt x="5217" y="4020"/>
                  <a:pt x="5195" y="4020"/>
                </a:cubicBezTo>
                <a:lnTo>
                  <a:pt x="4983" y="4020"/>
                </a:lnTo>
                <a:lnTo>
                  <a:pt x="4983" y="3499"/>
                </a:lnTo>
                <a:close/>
                <a:moveTo>
                  <a:pt x="3943" y="4677"/>
                </a:moveTo>
                <a:cubicBezTo>
                  <a:pt x="4000" y="4677"/>
                  <a:pt x="4047" y="4722"/>
                  <a:pt x="4047" y="4779"/>
                </a:cubicBezTo>
                <a:cubicBezTo>
                  <a:pt x="4047" y="4836"/>
                  <a:pt x="4000" y="4882"/>
                  <a:pt x="3943" y="4882"/>
                </a:cubicBezTo>
                <a:lnTo>
                  <a:pt x="3943" y="4883"/>
                </a:lnTo>
                <a:lnTo>
                  <a:pt x="3659" y="4883"/>
                </a:lnTo>
                <a:cubicBezTo>
                  <a:pt x="3603" y="4883"/>
                  <a:pt x="3556" y="4836"/>
                  <a:pt x="3556" y="4779"/>
                </a:cubicBezTo>
                <a:cubicBezTo>
                  <a:pt x="3556" y="4722"/>
                  <a:pt x="3603" y="4677"/>
                  <a:pt x="3659" y="4677"/>
                </a:cubicBezTo>
                <a:close/>
                <a:moveTo>
                  <a:pt x="3716" y="1531"/>
                </a:moveTo>
                <a:cubicBezTo>
                  <a:pt x="2876" y="1531"/>
                  <a:pt x="2193" y="2214"/>
                  <a:pt x="2193" y="3054"/>
                </a:cubicBezTo>
                <a:lnTo>
                  <a:pt x="2193" y="3240"/>
                </a:lnTo>
                <a:cubicBezTo>
                  <a:pt x="2048" y="3262"/>
                  <a:pt x="1936" y="3387"/>
                  <a:pt x="1936" y="3538"/>
                </a:cubicBezTo>
                <a:lnTo>
                  <a:pt x="1936" y="3980"/>
                </a:lnTo>
                <a:cubicBezTo>
                  <a:pt x="1936" y="4147"/>
                  <a:pt x="2071" y="4282"/>
                  <a:pt x="2238" y="4282"/>
                </a:cubicBezTo>
                <a:lnTo>
                  <a:pt x="2494" y="4282"/>
                </a:lnTo>
                <a:cubicBezTo>
                  <a:pt x="2614" y="4282"/>
                  <a:pt x="2713" y="4184"/>
                  <a:pt x="2713" y="4064"/>
                </a:cubicBezTo>
                <a:lnTo>
                  <a:pt x="2713" y="3456"/>
                </a:lnTo>
                <a:cubicBezTo>
                  <a:pt x="2714" y="3322"/>
                  <a:pt x="2602" y="3235"/>
                  <a:pt x="2480" y="3235"/>
                </a:cubicBezTo>
                <a:cubicBezTo>
                  <a:pt x="2472" y="3235"/>
                  <a:pt x="2464" y="3235"/>
                  <a:pt x="2456" y="3236"/>
                </a:cubicBezTo>
                <a:lnTo>
                  <a:pt x="2456" y="3054"/>
                </a:lnTo>
                <a:cubicBezTo>
                  <a:pt x="2456" y="2359"/>
                  <a:pt x="3021" y="1794"/>
                  <a:pt x="3716" y="1794"/>
                </a:cubicBezTo>
                <a:cubicBezTo>
                  <a:pt x="4412" y="1794"/>
                  <a:pt x="4978" y="2359"/>
                  <a:pt x="4978" y="3054"/>
                </a:cubicBezTo>
                <a:lnTo>
                  <a:pt x="4978" y="3236"/>
                </a:lnTo>
                <a:cubicBezTo>
                  <a:pt x="4972" y="3236"/>
                  <a:pt x="4965" y="3235"/>
                  <a:pt x="4959" y="3235"/>
                </a:cubicBezTo>
                <a:cubicBezTo>
                  <a:pt x="4835" y="3235"/>
                  <a:pt x="4720" y="3322"/>
                  <a:pt x="4720" y="3456"/>
                </a:cubicBezTo>
                <a:lnTo>
                  <a:pt x="4720" y="4125"/>
                </a:lnTo>
                <a:cubicBezTo>
                  <a:pt x="4677" y="4228"/>
                  <a:pt x="4597" y="4366"/>
                  <a:pt x="4454" y="4483"/>
                </a:cubicBezTo>
                <a:cubicBezTo>
                  <a:pt x="4396" y="4532"/>
                  <a:pt x="4332" y="4572"/>
                  <a:pt x="4265" y="4604"/>
                </a:cubicBezTo>
                <a:cubicBezTo>
                  <a:pt x="4203" y="4491"/>
                  <a:pt x="4082" y="4414"/>
                  <a:pt x="3943" y="4414"/>
                </a:cubicBezTo>
                <a:lnTo>
                  <a:pt x="3659" y="4414"/>
                </a:lnTo>
                <a:cubicBezTo>
                  <a:pt x="3458" y="4414"/>
                  <a:pt x="3294" y="4577"/>
                  <a:pt x="3294" y="4779"/>
                </a:cubicBezTo>
                <a:cubicBezTo>
                  <a:pt x="3294" y="4981"/>
                  <a:pt x="3458" y="5144"/>
                  <a:pt x="3659" y="5144"/>
                </a:cubicBezTo>
                <a:lnTo>
                  <a:pt x="3943" y="5144"/>
                </a:lnTo>
                <a:cubicBezTo>
                  <a:pt x="4111" y="5144"/>
                  <a:pt x="4252" y="5031"/>
                  <a:pt x="4295" y="4876"/>
                </a:cubicBezTo>
                <a:cubicBezTo>
                  <a:pt x="4414" y="4831"/>
                  <a:pt x="4524" y="4767"/>
                  <a:pt x="4622" y="4686"/>
                </a:cubicBezTo>
                <a:cubicBezTo>
                  <a:pt x="4780" y="4556"/>
                  <a:pt x="4879" y="4406"/>
                  <a:pt x="4938" y="4282"/>
                </a:cubicBezTo>
                <a:lnTo>
                  <a:pt x="5195" y="4282"/>
                </a:lnTo>
                <a:cubicBezTo>
                  <a:pt x="5362" y="4282"/>
                  <a:pt x="5497" y="4147"/>
                  <a:pt x="5497" y="3980"/>
                </a:cubicBezTo>
                <a:lnTo>
                  <a:pt x="5497" y="3538"/>
                </a:lnTo>
                <a:cubicBezTo>
                  <a:pt x="5497" y="3387"/>
                  <a:pt x="5386" y="3262"/>
                  <a:pt x="5240" y="3240"/>
                </a:cubicBezTo>
                <a:lnTo>
                  <a:pt x="5240" y="3054"/>
                </a:lnTo>
                <a:cubicBezTo>
                  <a:pt x="5240" y="2214"/>
                  <a:pt x="4557" y="1531"/>
                  <a:pt x="3716" y="1531"/>
                </a:cubicBezTo>
                <a:close/>
                <a:moveTo>
                  <a:pt x="3678" y="1114"/>
                </a:moveTo>
                <a:cubicBezTo>
                  <a:pt x="4276" y="1114"/>
                  <a:pt x="4838" y="1347"/>
                  <a:pt x="5261" y="1770"/>
                </a:cubicBezTo>
                <a:cubicBezTo>
                  <a:pt x="6135" y="2643"/>
                  <a:pt x="6135" y="4064"/>
                  <a:pt x="5261" y="4937"/>
                </a:cubicBezTo>
                <a:cubicBezTo>
                  <a:pt x="4838" y="5361"/>
                  <a:pt x="4276" y="5594"/>
                  <a:pt x="3678" y="5594"/>
                </a:cubicBezTo>
                <a:cubicBezTo>
                  <a:pt x="3080" y="5594"/>
                  <a:pt x="2517" y="5361"/>
                  <a:pt x="2094" y="4937"/>
                </a:cubicBezTo>
                <a:cubicBezTo>
                  <a:pt x="1221" y="4064"/>
                  <a:pt x="1221" y="2643"/>
                  <a:pt x="2094" y="1770"/>
                </a:cubicBezTo>
                <a:cubicBezTo>
                  <a:pt x="2517" y="1347"/>
                  <a:pt x="3079" y="1114"/>
                  <a:pt x="3678" y="1114"/>
                </a:cubicBezTo>
                <a:close/>
                <a:moveTo>
                  <a:pt x="3678" y="852"/>
                </a:moveTo>
                <a:cubicBezTo>
                  <a:pt x="3010" y="852"/>
                  <a:pt x="2381" y="1112"/>
                  <a:pt x="1908" y="1584"/>
                </a:cubicBezTo>
                <a:cubicBezTo>
                  <a:pt x="933" y="2560"/>
                  <a:pt x="933" y="4148"/>
                  <a:pt x="1908" y="5123"/>
                </a:cubicBezTo>
                <a:cubicBezTo>
                  <a:pt x="2381" y="5596"/>
                  <a:pt x="3010" y="5855"/>
                  <a:pt x="3678" y="5855"/>
                </a:cubicBezTo>
                <a:cubicBezTo>
                  <a:pt x="4346" y="5855"/>
                  <a:pt x="4975" y="5596"/>
                  <a:pt x="5447" y="5123"/>
                </a:cubicBezTo>
                <a:cubicBezTo>
                  <a:pt x="6423" y="4147"/>
                  <a:pt x="6423" y="2560"/>
                  <a:pt x="5447" y="1584"/>
                </a:cubicBezTo>
                <a:cubicBezTo>
                  <a:pt x="4975" y="1112"/>
                  <a:pt x="4346" y="852"/>
                  <a:pt x="3678" y="852"/>
                </a:cubicBezTo>
                <a:close/>
                <a:moveTo>
                  <a:pt x="6287" y="5458"/>
                </a:moveTo>
                <a:lnTo>
                  <a:pt x="6626" y="5797"/>
                </a:lnTo>
                <a:cubicBezTo>
                  <a:pt x="6611" y="5811"/>
                  <a:pt x="6595" y="5824"/>
                  <a:pt x="6581" y="5839"/>
                </a:cubicBezTo>
                <a:lnTo>
                  <a:pt x="6163" y="6257"/>
                </a:lnTo>
                <a:cubicBezTo>
                  <a:pt x="6148" y="6271"/>
                  <a:pt x="6134" y="6287"/>
                  <a:pt x="6121" y="6303"/>
                </a:cubicBezTo>
                <a:lnTo>
                  <a:pt x="5782" y="5964"/>
                </a:lnTo>
                <a:cubicBezTo>
                  <a:pt x="5874" y="5889"/>
                  <a:pt x="5963" y="5809"/>
                  <a:pt x="6048" y="5724"/>
                </a:cubicBezTo>
                <a:cubicBezTo>
                  <a:pt x="6133" y="5639"/>
                  <a:pt x="6213" y="5550"/>
                  <a:pt x="6287" y="5458"/>
                </a:cubicBezTo>
                <a:close/>
                <a:moveTo>
                  <a:pt x="6996" y="5930"/>
                </a:moveTo>
                <a:cubicBezTo>
                  <a:pt x="7079" y="5930"/>
                  <a:pt x="7162" y="5961"/>
                  <a:pt x="7225" y="6024"/>
                </a:cubicBezTo>
                <a:lnTo>
                  <a:pt x="8590" y="7389"/>
                </a:lnTo>
                <a:cubicBezTo>
                  <a:pt x="8831" y="7630"/>
                  <a:pt x="8831" y="8024"/>
                  <a:pt x="8590" y="8266"/>
                </a:cubicBezTo>
                <a:cubicBezTo>
                  <a:pt x="8469" y="8386"/>
                  <a:pt x="8310" y="8447"/>
                  <a:pt x="8151" y="8447"/>
                </a:cubicBezTo>
                <a:cubicBezTo>
                  <a:pt x="7992" y="8447"/>
                  <a:pt x="7834" y="8386"/>
                  <a:pt x="7713" y="8266"/>
                </a:cubicBezTo>
                <a:lnTo>
                  <a:pt x="6348" y="6901"/>
                </a:lnTo>
                <a:cubicBezTo>
                  <a:pt x="6222" y="6774"/>
                  <a:pt x="6222" y="6570"/>
                  <a:pt x="6348" y="6443"/>
                </a:cubicBezTo>
                <a:lnTo>
                  <a:pt x="6767" y="6024"/>
                </a:lnTo>
                <a:cubicBezTo>
                  <a:pt x="6830" y="5961"/>
                  <a:pt x="6913" y="5930"/>
                  <a:pt x="6996" y="5930"/>
                </a:cubicBezTo>
                <a:close/>
                <a:moveTo>
                  <a:pt x="3678" y="1"/>
                </a:moveTo>
                <a:cubicBezTo>
                  <a:pt x="3669" y="1"/>
                  <a:pt x="3660" y="1"/>
                  <a:pt x="3650" y="1"/>
                </a:cubicBezTo>
                <a:cubicBezTo>
                  <a:pt x="2765" y="8"/>
                  <a:pt x="1933" y="357"/>
                  <a:pt x="1307" y="983"/>
                </a:cubicBezTo>
                <a:cubicBezTo>
                  <a:pt x="0" y="2290"/>
                  <a:pt x="0" y="4417"/>
                  <a:pt x="1307" y="5725"/>
                </a:cubicBezTo>
                <a:cubicBezTo>
                  <a:pt x="1941" y="6357"/>
                  <a:pt x="2783" y="6706"/>
                  <a:pt x="3678" y="6706"/>
                </a:cubicBezTo>
                <a:cubicBezTo>
                  <a:pt x="4363" y="6706"/>
                  <a:pt x="5017" y="6502"/>
                  <a:pt x="5570" y="6122"/>
                </a:cubicBezTo>
                <a:lnTo>
                  <a:pt x="6003" y="6556"/>
                </a:lnTo>
                <a:cubicBezTo>
                  <a:pt x="5966" y="6742"/>
                  <a:pt x="6019" y="6943"/>
                  <a:pt x="6163" y="7087"/>
                </a:cubicBezTo>
                <a:lnTo>
                  <a:pt x="7527" y="8451"/>
                </a:lnTo>
                <a:cubicBezTo>
                  <a:pt x="7699" y="8623"/>
                  <a:pt x="7925" y="8709"/>
                  <a:pt x="8151" y="8709"/>
                </a:cubicBezTo>
                <a:cubicBezTo>
                  <a:pt x="8377" y="8709"/>
                  <a:pt x="8603" y="8623"/>
                  <a:pt x="8775" y="8451"/>
                </a:cubicBezTo>
                <a:cubicBezTo>
                  <a:pt x="9120" y="8107"/>
                  <a:pt x="9120" y="7547"/>
                  <a:pt x="8775" y="7203"/>
                </a:cubicBezTo>
                <a:lnTo>
                  <a:pt x="7411" y="5839"/>
                </a:lnTo>
                <a:cubicBezTo>
                  <a:pt x="7300" y="5728"/>
                  <a:pt x="7152" y="5667"/>
                  <a:pt x="6996" y="5667"/>
                </a:cubicBezTo>
                <a:cubicBezTo>
                  <a:pt x="6957" y="5667"/>
                  <a:pt x="6917" y="5671"/>
                  <a:pt x="6879" y="5678"/>
                </a:cubicBezTo>
                <a:lnTo>
                  <a:pt x="6446" y="5246"/>
                </a:lnTo>
                <a:cubicBezTo>
                  <a:pt x="6801" y="4727"/>
                  <a:pt x="7004" y="4118"/>
                  <a:pt x="7028" y="3480"/>
                </a:cubicBezTo>
                <a:cubicBezTo>
                  <a:pt x="7031" y="3408"/>
                  <a:pt x="6974" y="3347"/>
                  <a:pt x="6902" y="3344"/>
                </a:cubicBezTo>
                <a:cubicBezTo>
                  <a:pt x="6900" y="3344"/>
                  <a:pt x="6899" y="3344"/>
                  <a:pt x="6898" y="3344"/>
                </a:cubicBezTo>
                <a:cubicBezTo>
                  <a:pt x="6826" y="3344"/>
                  <a:pt x="6768" y="3399"/>
                  <a:pt x="6766" y="3470"/>
                </a:cubicBezTo>
                <a:cubicBezTo>
                  <a:pt x="6736" y="4251"/>
                  <a:pt x="6415" y="4986"/>
                  <a:pt x="5863" y="5539"/>
                </a:cubicBezTo>
                <a:cubicBezTo>
                  <a:pt x="5279" y="6122"/>
                  <a:pt x="4503" y="6444"/>
                  <a:pt x="3678" y="6444"/>
                </a:cubicBezTo>
                <a:cubicBezTo>
                  <a:pt x="2852" y="6444"/>
                  <a:pt x="2076" y="6122"/>
                  <a:pt x="1492" y="5539"/>
                </a:cubicBezTo>
                <a:cubicBezTo>
                  <a:pt x="909" y="4955"/>
                  <a:pt x="588" y="4179"/>
                  <a:pt x="588" y="3354"/>
                </a:cubicBezTo>
                <a:cubicBezTo>
                  <a:pt x="588" y="2528"/>
                  <a:pt x="909" y="1752"/>
                  <a:pt x="1492" y="1168"/>
                </a:cubicBezTo>
                <a:cubicBezTo>
                  <a:pt x="2070" y="592"/>
                  <a:pt x="2837" y="270"/>
                  <a:pt x="3652" y="264"/>
                </a:cubicBezTo>
                <a:lnTo>
                  <a:pt x="3678" y="264"/>
                </a:lnTo>
                <a:cubicBezTo>
                  <a:pt x="4483" y="264"/>
                  <a:pt x="5244" y="570"/>
                  <a:pt x="5823" y="1129"/>
                </a:cubicBezTo>
                <a:cubicBezTo>
                  <a:pt x="5849" y="1154"/>
                  <a:pt x="5882" y="1166"/>
                  <a:pt x="5914" y="1166"/>
                </a:cubicBezTo>
                <a:cubicBezTo>
                  <a:pt x="5949" y="1166"/>
                  <a:pt x="5983" y="1153"/>
                  <a:pt x="6009" y="1126"/>
                </a:cubicBezTo>
                <a:cubicBezTo>
                  <a:pt x="6059" y="1074"/>
                  <a:pt x="6057" y="990"/>
                  <a:pt x="6006" y="941"/>
                </a:cubicBezTo>
                <a:cubicBezTo>
                  <a:pt x="5377" y="334"/>
                  <a:pt x="4552" y="1"/>
                  <a:pt x="36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1087" name="Google Shape;1087;p52"/>
          <p:cNvSpPr/>
          <p:nvPr/>
        </p:nvSpPr>
        <p:spPr>
          <a:xfrm>
            <a:off x="5646072" y="2705908"/>
            <a:ext cx="315552" cy="306257"/>
          </a:xfrm>
          <a:custGeom>
            <a:avLst/>
            <a:gdLst/>
            <a:ahLst/>
            <a:cxnLst/>
            <a:rect l="l" t="t" r="r" b="b"/>
            <a:pathLst>
              <a:path w="8962" h="8698" extrusionOk="0">
                <a:moveTo>
                  <a:pt x="4481" y="793"/>
                </a:moveTo>
                <a:lnTo>
                  <a:pt x="5536" y="1007"/>
                </a:lnTo>
                <a:cubicBezTo>
                  <a:pt x="5597" y="1020"/>
                  <a:pt x="5641" y="1073"/>
                  <a:pt x="5641" y="1136"/>
                </a:cubicBezTo>
                <a:lnTo>
                  <a:pt x="5641" y="1191"/>
                </a:lnTo>
                <a:lnTo>
                  <a:pt x="3321" y="1191"/>
                </a:lnTo>
                <a:lnTo>
                  <a:pt x="3321" y="1136"/>
                </a:lnTo>
                <a:cubicBezTo>
                  <a:pt x="3321" y="1073"/>
                  <a:pt x="3366" y="1020"/>
                  <a:pt x="3427" y="1007"/>
                </a:cubicBezTo>
                <a:lnTo>
                  <a:pt x="4481" y="793"/>
                </a:lnTo>
                <a:close/>
                <a:moveTo>
                  <a:pt x="1196" y="2286"/>
                </a:moveTo>
                <a:lnTo>
                  <a:pt x="1472" y="2337"/>
                </a:lnTo>
                <a:cubicBezTo>
                  <a:pt x="1493" y="2341"/>
                  <a:pt x="1508" y="2359"/>
                  <a:pt x="1508" y="2380"/>
                </a:cubicBezTo>
                <a:lnTo>
                  <a:pt x="1508" y="2651"/>
                </a:lnTo>
                <a:lnTo>
                  <a:pt x="883" y="2651"/>
                </a:lnTo>
                <a:lnTo>
                  <a:pt x="883" y="2380"/>
                </a:lnTo>
                <a:cubicBezTo>
                  <a:pt x="883" y="2359"/>
                  <a:pt x="899" y="2341"/>
                  <a:pt x="919" y="2337"/>
                </a:cubicBezTo>
                <a:lnTo>
                  <a:pt x="1196" y="2286"/>
                </a:lnTo>
                <a:close/>
                <a:moveTo>
                  <a:pt x="7767" y="2286"/>
                </a:moveTo>
                <a:lnTo>
                  <a:pt x="8043" y="2337"/>
                </a:lnTo>
                <a:cubicBezTo>
                  <a:pt x="8064" y="2341"/>
                  <a:pt x="8080" y="2359"/>
                  <a:pt x="8080" y="2380"/>
                </a:cubicBezTo>
                <a:lnTo>
                  <a:pt x="8080" y="2651"/>
                </a:lnTo>
                <a:lnTo>
                  <a:pt x="7455" y="2651"/>
                </a:lnTo>
                <a:lnTo>
                  <a:pt x="7455" y="2380"/>
                </a:lnTo>
                <a:cubicBezTo>
                  <a:pt x="7455" y="2359"/>
                  <a:pt x="7470" y="2341"/>
                  <a:pt x="7491" y="2337"/>
                </a:cubicBezTo>
                <a:lnTo>
                  <a:pt x="7767" y="2286"/>
                </a:lnTo>
                <a:close/>
                <a:moveTo>
                  <a:pt x="1613" y="2913"/>
                </a:moveTo>
                <a:cubicBezTo>
                  <a:pt x="1627" y="2913"/>
                  <a:pt x="1638" y="2925"/>
                  <a:pt x="1638" y="2939"/>
                </a:cubicBezTo>
                <a:lnTo>
                  <a:pt x="1638" y="3199"/>
                </a:lnTo>
                <a:lnTo>
                  <a:pt x="752" y="3199"/>
                </a:lnTo>
                <a:lnTo>
                  <a:pt x="752" y="2939"/>
                </a:lnTo>
                <a:cubicBezTo>
                  <a:pt x="752" y="2925"/>
                  <a:pt x="764" y="2913"/>
                  <a:pt x="778" y="2913"/>
                </a:cubicBezTo>
                <a:close/>
                <a:moveTo>
                  <a:pt x="8184" y="2913"/>
                </a:moveTo>
                <a:cubicBezTo>
                  <a:pt x="8199" y="2913"/>
                  <a:pt x="8211" y="2925"/>
                  <a:pt x="8211" y="2939"/>
                </a:cubicBezTo>
                <a:lnTo>
                  <a:pt x="8211" y="3199"/>
                </a:lnTo>
                <a:lnTo>
                  <a:pt x="7323" y="3199"/>
                </a:lnTo>
                <a:lnTo>
                  <a:pt x="7323" y="2939"/>
                </a:lnTo>
                <a:cubicBezTo>
                  <a:pt x="7323" y="2925"/>
                  <a:pt x="7335" y="2913"/>
                  <a:pt x="7350" y="2913"/>
                </a:cubicBezTo>
                <a:close/>
                <a:moveTo>
                  <a:pt x="1559" y="3987"/>
                </a:moveTo>
                <a:cubicBezTo>
                  <a:pt x="1583" y="3987"/>
                  <a:pt x="1602" y="4006"/>
                  <a:pt x="1602" y="4030"/>
                </a:cubicBezTo>
                <a:lnTo>
                  <a:pt x="1602" y="4673"/>
                </a:lnTo>
                <a:cubicBezTo>
                  <a:pt x="1602" y="4697"/>
                  <a:pt x="1583" y="4716"/>
                  <a:pt x="1559" y="4716"/>
                </a:cubicBezTo>
                <a:lnTo>
                  <a:pt x="832" y="4716"/>
                </a:lnTo>
                <a:cubicBezTo>
                  <a:pt x="808" y="4716"/>
                  <a:pt x="789" y="4697"/>
                  <a:pt x="789" y="4673"/>
                </a:cubicBezTo>
                <a:lnTo>
                  <a:pt x="789" y="4030"/>
                </a:lnTo>
                <a:cubicBezTo>
                  <a:pt x="789" y="4006"/>
                  <a:pt x="808" y="3987"/>
                  <a:pt x="832" y="3987"/>
                </a:cubicBezTo>
                <a:close/>
                <a:moveTo>
                  <a:pt x="8130" y="3987"/>
                </a:moveTo>
                <a:cubicBezTo>
                  <a:pt x="8154" y="3987"/>
                  <a:pt x="8174" y="4006"/>
                  <a:pt x="8174" y="4030"/>
                </a:cubicBezTo>
                <a:lnTo>
                  <a:pt x="8174" y="4673"/>
                </a:lnTo>
                <a:cubicBezTo>
                  <a:pt x="8174" y="4697"/>
                  <a:pt x="8154" y="4716"/>
                  <a:pt x="8130" y="4716"/>
                </a:cubicBezTo>
                <a:lnTo>
                  <a:pt x="7404" y="4716"/>
                </a:lnTo>
                <a:cubicBezTo>
                  <a:pt x="7380" y="4716"/>
                  <a:pt x="7360" y="4697"/>
                  <a:pt x="7360" y="4673"/>
                </a:cubicBezTo>
                <a:lnTo>
                  <a:pt x="7360" y="4030"/>
                </a:lnTo>
                <a:cubicBezTo>
                  <a:pt x="7360" y="4006"/>
                  <a:pt x="7380" y="3987"/>
                  <a:pt x="7404" y="3987"/>
                </a:cubicBezTo>
                <a:close/>
                <a:moveTo>
                  <a:pt x="3215" y="4379"/>
                </a:moveTo>
                <a:lnTo>
                  <a:pt x="3215" y="4899"/>
                </a:lnTo>
                <a:lnTo>
                  <a:pt x="3002" y="4899"/>
                </a:lnTo>
                <a:cubicBezTo>
                  <a:pt x="2981" y="4899"/>
                  <a:pt x="2963" y="4882"/>
                  <a:pt x="2963" y="4860"/>
                </a:cubicBezTo>
                <a:lnTo>
                  <a:pt x="2963" y="4418"/>
                </a:lnTo>
                <a:cubicBezTo>
                  <a:pt x="2963" y="4396"/>
                  <a:pt x="2981" y="4379"/>
                  <a:pt x="3002" y="4379"/>
                </a:cubicBezTo>
                <a:close/>
                <a:moveTo>
                  <a:pt x="5960" y="4379"/>
                </a:moveTo>
                <a:cubicBezTo>
                  <a:pt x="5982" y="4379"/>
                  <a:pt x="5999" y="4396"/>
                  <a:pt x="5999" y="4418"/>
                </a:cubicBezTo>
                <a:lnTo>
                  <a:pt x="5999" y="4860"/>
                </a:lnTo>
                <a:cubicBezTo>
                  <a:pt x="5999" y="4882"/>
                  <a:pt x="5981" y="4899"/>
                  <a:pt x="5960" y="4899"/>
                </a:cubicBezTo>
                <a:lnTo>
                  <a:pt x="5747" y="4899"/>
                </a:lnTo>
                <a:lnTo>
                  <a:pt x="5747" y="4379"/>
                </a:lnTo>
                <a:close/>
                <a:moveTo>
                  <a:pt x="832" y="3724"/>
                </a:moveTo>
                <a:cubicBezTo>
                  <a:pt x="664" y="3724"/>
                  <a:pt x="526" y="3861"/>
                  <a:pt x="526" y="4030"/>
                </a:cubicBezTo>
                <a:lnTo>
                  <a:pt x="526" y="4673"/>
                </a:lnTo>
                <a:cubicBezTo>
                  <a:pt x="526" y="4841"/>
                  <a:pt x="664" y="4979"/>
                  <a:pt x="832" y="4979"/>
                </a:cubicBezTo>
                <a:lnTo>
                  <a:pt x="1559" y="4979"/>
                </a:lnTo>
                <a:cubicBezTo>
                  <a:pt x="1727" y="4979"/>
                  <a:pt x="1865" y="4841"/>
                  <a:pt x="1865" y="4673"/>
                </a:cubicBezTo>
                <a:lnTo>
                  <a:pt x="1865" y="4030"/>
                </a:lnTo>
                <a:cubicBezTo>
                  <a:pt x="1865" y="3861"/>
                  <a:pt x="1727" y="3724"/>
                  <a:pt x="1559" y="3724"/>
                </a:cubicBezTo>
                <a:close/>
                <a:moveTo>
                  <a:pt x="7404" y="3724"/>
                </a:moveTo>
                <a:cubicBezTo>
                  <a:pt x="7235" y="3724"/>
                  <a:pt x="7097" y="3861"/>
                  <a:pt x="7097" y="4030"/>
                </a:cubicBezTo>
                <a:lnTo>
                  <a:pt x="7097" y="4673"/>
                </a:lnTo>
                <a:cubicBezTo>
                  <a:pt x="7097" y="4841"/>
                  <a:pt x="7235" y="4979"/>
                  <a:pt x="7404" y="4979"/>
                </a:cubicBezTo>
                <a:lnTo>
                  <a:pt x="8130" y="4979"/>
                </a:lnTo>
                <a:cubicBezTo>
                  <a:pt x="8299" y="4979"/>
                  <a:pt x="8437" y="4841"/>
                  <a:pt x="8437" y="4673"/>
                </a:cubicBezTo>
                <a:lnTo>
                  <a:pt x="8437" y="4030"/>
                </a:lnTo>
                <a:cubicBezTo>
                  <a:pt x="8437" y="3861"/>
                  <a:pt x="8299" y="3724"/>
                  <a:pt x="8130" y="3724"/>
                </a:cubicBezTo>
                <a:close/>
                <a:moveTo>
                  <a:pt x="4708" y="5557"/>
                </a:moveTo>
                <a:cubicBezTo>
                  <a:pt x="4765" y="5557"/>
                  <a:pt x="4810" y="5602"/>
                  <a:pt x="4810" y="5659"/>
                </a:cubicBezTo>
                <a:cubicBezTo>
                  <a:pt x="4810" y="5716"/>
                  <a:pt x="4765" y="5761"/>
                  <a:pt x="4708" y="5761"/>
                </a:cubicBezTo>
                <a:lnTo>
                  <a:pt x="4424" y="5761"/>
                </a:lnTo>
                <a:cubicBezTo>
                  <a:pt x="4367" y="5761"/>
                  <a:pt x="4321" y="5716"/>
                  <a:pt x="4321" y="5659"/>
                </a:cubicBezTo>
                <a:cubicBezTo>
                  <a:pt x="4321" y="5602"/>
                  <a:pt x="4367" y="5557"/>
                  <a:pt x="4424" y="5557"/>
                </a:cubicBezTo>
                <a:close/>
                <a:moveTo>
                  <a:pt x="4481" y="2411"/>
                </a:moveTo>
                <a:cubicBezTo>
                  <a:pt x="3641" y="2411"/>
                  <a:pt x="2958" y="3095"/>
                  <a:pt x="2958" y="3934"/>
                </a:cubicBezTo>
                <a:lnTo>
                  <a:pt x="2958" y="4120"/>
                </a:lnTo>
                <a:cubicBezTo>
                  <a:pt x="2813" y="4142"/>
                  <a:pt x="2701" y="4267"/>
                  <a:pt x="2701" y="4418"/>
                </a:cubicBezTo>
                <a:lnTo>
                  <a:pt x="2701" y="4860"/>
                </a:lnTo>
                <a:cubicBezTo>
                  <a:pt x="2701" y="5027"/>
                  <a:pt x="2836" y="5162"/>
                  <a:pt x="3002" y="5162"/>
                </a:cubicBezTo>
                <a:lnTo>
                  <a:pt x="3259" y="5162"/>
                </a:lnTo>
                <a:cubicBezTo>
                  <a:pt x="3379" y="5162"/>
                  <a:pt x="3477" y="5064"/>
                  <a:pt x="3477" y="4944"/>
                </a:cubicBezTo>
                <a:lnTo>
                  <a:pt x="3477" y="4335"/>
                </a:lnTo>
                <a:cubicBezTo>
                  <a:pt x="3477" y="4209"/>
                  <a:pt x="3372" y="4115"/>
                  <a:pt x="3250" y="4115"/>
                </a:cubicBezTo>
                <a:cubicBezTo>
                  <a:pt x="3240" y="4115"/>
                  <a:pt x="3231" y="4116"/>
                  <a:pt x="3221" y="4117"/>
                </a:cubicBezTo>
                <a:lnTo>
                  <a:pt x="3221" y="3934"/>
                </a:lnTo>
                <a:cubicBezTo>
                  <a:pt x="3221" y="3239"/>
                  <a:pt x="3786" y="2673"/>
                  <a:pt x="4481" y="2673"/>
                </a:cubicBezTo>
                <a:cubicBezTo>
                  <a:pt x="5177" y="2673"/>
                  <a:pt x="5742" y="3239"/>
                  <a:pt x="5742" y="3934"/>
                </a:cubicBezTo>
                <a:lnTo>
                  <a:pt x="5742" y="4117"/>
                </a:lnTo>
                <a:cubicBezTo>
                  <a:pt x="5735" y="4117"/>
                  <a:pt x="5729" y="4116"/>
                  <a:pt x="5722" y="4116"/>
                </a:cubicBezTo>
                <a:cubicBezTo>
                  <a:pt x="5599" y="4116"/>
                  <a:pt x="5485" y="4201"/>
                  <a:pt x="5485" y="4335"/>
                </a:cubicBezTo>
                <a:lnTo>
                  <a:pt x="5485" y="5005"/>
                </a:lnTo>
                <a:cubicBezTo>
                  <a:pt x="5442" y="5107"/>
                  <a:pt x="5362" y="5246"/>
                  <a:pt x="5219" y="5363"/>
                </a:cubicBezTo>
                <a:cubicBezTo>
                  <a:pt x="5160" y="5412"/>
                  <a:pt x="5097" y="5452"/>
                  <a:pt x="5029" y="5485"/>
                </a:cubicBezTo>
                <a:cubicBezTo>
                  <a:pt x="4967" y="5371"/>
                  <a:pt x="4847" y="5294"/>
                  <a:pt x="4708" y="5294"/>
                </a:cubicBezTo>
                <a:lnTo>
                  <a:pt x="4424" y="5294"/>
                </a:lnTo>
                <a:cubicBezTo>
                  <a:pt x="4223" y="5294"/>
                  <a:pt x="4058" y="5457"/>
                  <a:pt x="4058" y="5659"/>
                </a:cubicBezTo>
                <a:cubicBezTo>
                  <a:pt x="4058" y="5861"/>
                  <a:pt x="4223" y="6024"/>
                  <a:pt x="4424" y="6024"/>
                </a:cubicBezTo>
                <a:lnTo>
                  <a:pt x="4708" y="6024"/>
                </a:lnTo>
                <a:cubicBezTo>
                  <a:pt x="4876" y="6024"/>
                  <a:pt x="5016" y="5910"/>
                  <a:pt x="5060" y="5756"/>
                </a:cubicBezTo>
                <a:cubicBezTo>
                  <a:pt x="5179" y="5711"/>
                  <a:pt x="5288" y="5647"/>
                  <a:pt x="5386" y="5566"/>
                </a:cubicBezTo>
                <a:cubicBezTo>
                  <a:pt x="5544" y="5435"/>
                  <a:pt x="5642" y="5285"/>
                  <a:pt x="5701" y="5162"/>
                </a:cubicBezTo>
                <a:lnTo>
                  <a:pt x="5960" y="5162"/>
                </a:lnTo>
                <a:cubicBezTo>
                  <a:pt x="6126" y="5162"/>
                  <a:pt x="6261" y="5027"/>
                  <a:pt x="6261" y="4860"/>
                </a:cubicBezTo>
                <a:lnTo>
                  <a:pt x="6261" y="4418"/>
                </a:lnTo>
                <a:cubicBezTo>
                  <a:pt x="6261" y="4267"/>
                  <a:pt x="6150" y="4142"/>
                  <a:pt x="6005" y="4120"/>
                </a:cubicBezTo>
                <a:lnTo>
                  <a:pt x="6005" y="3934"/>
                </a:lnTo>
                <a:cubicBezTo>
                  <a:pt x="6005" y="3095"/>
                  <a:pt x="5322" y="2411"/>
                  <a:pt x="4481" y="2411"/>
                </a:cubicBezTo>
                <a:close/>
                <a:moveTo>
                  <a:pt x="1559" y="5554"/>
                </a:moveTo>
                <a:cubicBezTo>
                  <a:pt x="1583" y="5554"/>
                  <a:pt x="1602" y="5574"/>
                  <a:pt x="1602" y="5598"/>
                </a:cubicBezTo>
                <a:lnTo>
                  <a:pt x="1602" y="6299"/>
                </a:lnTo>
                <a:cubicBezTo>
                  <a:pt x="1602" y="6322"/>
                  <a:pt x="1583" y="6342"/>
                  <a:pt x="1559" y="6342"/>
                </a:cubicBezTo>
                <a:lnTo>
                  <a:pt x="832" y="6342"/>
                </a:lnTo>
                <a:cubicBezTo>
                  <a:pt x="808" y="6342"/>
                  <a:pt x="789" y="6322"/>
                  <a:pt x="789" y="6299"/>
                </a:cubicBezTo>
                <a:lnTo>
                  <a:pt x="789" y="5598"/>
                </a:lnTo>
                <a:cubicBezTo>
                  <a:pt x="789" y="5574"/>
                  <a:pt x="808" y="5554"/>
                  <a:pt x="832" y="5554"/>
                </a:cubicBezTo>
                <a:close/>
                <a:moveTo>
                  <a:pt x="8130" y="5554"/>
                </a:moveTo>
                <a:cubicBezTo>
                  <a:pt x="8154" y="5554"/>
                  <a:pt x="8174" y="5574"/>
                  <a:pt x="8174" y="5598"/>
                </a:cubicBezTo>
                <a:lnTo>
                  <a:pt x="8174" y="6299"/>
                </a:lnTo>
                <a:cubicBezTo>
                  <a:pt x="8174" y="6322"/>
                  <a:pt x="8154" y="6342"/>
                  <a:pt x="8130" y="6342"/>
                </a:cubicBezTo>
                <a:lnTo>
                  <a:pt x="7404" y="6342"/>
                </a:lnTo>
                <a:cubicBezTo>
                  <a:pt x="7380" y="6342"/>
                  <a:pt x="7360" y="6322"/>
                  <a:pt x="7360" y="6299"/>
                </a:cubicBezTo>
                <a:lnTo>
                  <a:pt x="7360" y="5598"/>
                </a:lnTo>
                <a:cubicBezTo>
                  <a:pt x="7360" y="5574"/>
                  <a:pt x="7380" y="5554"/>
                  <a:pt x="7404" y="5554"/>
                </a:cubicBezTo>
                <a:close/>
                <a:moveTo>
                  <a:pt x="832" y="5292"/>
                </a:moveTo>
                <a:cubicBezTo>
                  <a:pt x="664" y="5292"/>
                  <a:pt x="526" y="5429"/>
                  <a:pt x="526" y="5598"/>
                </a:cubicBezTo>
                <a:lnTo>
                  <a:pt x="526" y="6299"/>
                </a:lnTo>
                <a:cubicBezTo>
                  <a:pt x="526" y="6467"/>
                  <a:pt x="664" y="6605"/>
                  <a:pt x="832" y="6605"/>
                </a:cubicBezTo>
                <a:lnTo>
                  <a:pt x="1559" y="6605"/>
                </a:lnTo>
                <a:cubicBezTo>
                  <a:pt x="1727" y="6605"/>
                  <a:pt x="1865" y="6467"/>
                  <a:pt x="1865" y="6299"/>
                </a:cubicBezTo>
                <a:lnTo>
                  <a:pt x="1865" y="5598"/>
                </a:lnTo>
                <a:cubicBezTo>
                  <a:pt x="1865" y="5429"/>
                  <a:pt x="1727" y="5292"/>
                  <a:pt x="1559" y="5292"/>
                </a:cubicBezTo>
                <a:close/>
                <a:moveTo>
                  <a:pt x="7404" y="5292"/>
                </a:moveTo>
                <a:cubicBezTo>
                  <a:pt x="7235" y="5292"/>
                  <a:pt x="7097" y="5429"/>
                  <a:pt x="7097" y="5598"/>
                </a:cubicBezTo>
                <a:lnTo>
                  <a:pt x="7097" y="6299"/>
                </a:lnTo>
                <a:cubicBezTo>
                  <a:pt x="7097" y="6467"/>
                  <a:pt x="7235" y="6605"/>
                  <a:pt x="7404" y="6605"/>
                </a:cubicBezTo>
                <a:lnTo>
                  <a:pt x="8130" y="6605"/>
                </a:lnTo>
                <a:cubicBezTo>
                  <a:pt x="8299" y="6605"/>
                  <a:pt x="8437" y="6467"/>
                  <a:pt x="8437" y="6299"/>
                </a:cubicBezTo>
                <a:lnTo>
                  <a:pt x="8437" y="5598"/>
                </a:lnTo>
                <a:cubicBezTo>
                  <a:pt x="8437" y="5429"/>
                  <a:pt x="8299" y="5292"/>
                  <a:pt x="8130" y="5292"/>
                </a:cubicBezTo>
                <a:close/>
                <a:moveTo>
                  <a:pt x="1559" y="7180"/>
                </a:moveTo>
                <a:cubicBezTo>
                  <a:pt x="1583" y="7180"/>
                  <a:pt x="1602" y="7200"/>
                  <a:pt x="1602" y="7224"/>
                </a:cubicBezTo>
                <a:lnTo>
                  <a:pt x="1602" y="7866"/>
                </a:lnTo>
                <a:cubicBezTo>
                  <a:pt x="1602" y="7890"/>
                  <a:pt x="1583" y="7910"/>
                  <a:pt x="1559" y="7910"/>
                </a:cubicBezTo>
                <a:lnTo>
                  <a:pt x="832" y="7910"/>
                </a:lnTo>
                <a:cubicBezTo>
                  <a:pt x="808" y="7910"/>
                  <a:pt x="789" y="7890"/>
                  <a:pt x="789" y="7866"/>
                </a:cubicBezTo>
                <a:lnTo>
                  <a:pt x="789" y="7224"/>
                </a:lnTo>
                <a:cubicBezTo>
                  <a:pt x="789" y="7200"/>
                  <a:pt x="808" y="7180"/>
                  <a:pt x="832" y="7180"/>
                </a:cubicBezTo>
                <a:close/>
                <a:moveTo>
                  <a:pt x="8130" y="7180"/>
                </a:moveTo>
                <a:cubicBezTo>
                  <a:pt x="8154" y="7180"/>
                  <a:pt x="8174" y="7200"/>
                  <a:pt x="8174" y="7224"/>
                </a:cubicBezTo>
                <a:lnTo>
                  <a:pt x="8174" y="7866"/>
                </a:lnTo>
                <a:cubicBezTo>
                  <a:pt x="8174" y="7890"/>
                  <a:pt x="8154" y="7910"/>
                  <a:pt x="8130" y="7910"/>
                </a:cubicBezTo>
                <a:lnTo>
                  <a:pt x="7404" y="7910"/>
                </a:lnTo>
                <a:cubicBezTo>
                  <a:pt x="7380" y="7910"/>
                  <a:pt x="7360" y="7890"/>
                  <a:pt x="7360" y="7866"/>
                </a:cubicBezTo>
                <a:lnTo>
                  <a:pt x="7360" y="7224"/>
                </a:lnTo>
                <a:cubicBezTo>
                  <a:pt x="7360" y="7200"/>
                  <a:pt x="7380" y="7180"/>
                  <a:pt x="7404" y="7180"/>
                </a:cubicBezTo>
                <a:close/>
                <a:moveTo>
                  <a:pt x="832" y="6917"/>
                </a:moveTo>
                <a:cubicBezTo>
                  <a:pt x="664" y="6917"/>
                  <a:pt x="526" y="7055"/>
                  <a:pt x="526" y="7224"/>
                </a:cubicBezTo>
                <a:lnTo>
                  <a:pt x="526" y="7866"/>
                </a:lnTo>
                <a:cubicBezTo>
                  <a:pt x="526" y="8035"/>
                  <a:pt x="664" y="8173"/>
                  <a:pt x="832" y="8173"/>
                </a:cubicBezTo>
                <a:lnTo>
                  <a:pt x="1559" y="8173"/>
                </a:lnTo>
                <a:cubicBezTo>
                  <a:pt x="1727" y="8173"/>
                  <a:pt x="1865" y="8035"/>
                  <a:pt x="1865" y="7866"/>
                </a:cubicBezTo>
                <a:lnTo>
                  <a:pt x="1865" y="7224"/>
                </a:lnTo>
                <a:cubicBezTo>
                  <a:pt x="1865" y="7055"/>
                  <a:pt x="1727" y="6917"/>
                  <a:pt x="1559" y="6917"/>
                </a:cubicBezTo>
                <a:close/>
                <a:moveTo>
                  <a:pt x="7404" y="6917"/>
                </a:moveTo>
                <a:cubicBezTo>
                  <a:pt x="7235" y="6917"/>
                  <a:pt x="7097" y="7055"/>
                  <a:pt x="7097" y="7224"/>
                </a:cubicBezTo>
                <a:lnTo>
                  <a:pt x="7097" y="7866"/>
                </a:lnTo>
                <a:cubicBezTo>
                  <a:pt x="7097" y="8035"/>
                  <a:pt x="7235" y="8173"/>
                  <a:pt x="7404" y="8173"/>
                </a:cubicBezTo>
                <a:lnTo>
                  <a:pt x="8130" y="8173"/>
                </a:lnTo>
                <a:cubicBezTo>
                  <a:pt x="8299" y="8173"/>
                  <a:pt x="8437" y="8035"/>
                  <a:pt x="8437" y="7866"/>
                </a:cubicBezTo>
                <a:lnTo>
                  <a:pt x="8437" y="7224"/>
                </a:lnTo>
                <a:cubicBezTo>
                  <a:pt x="8437" y="7055"/>
                  <a:pt x="8299" y="6917"/>
                  <a:pt x="8130" y="6917"/>
                </a:cubicBezTo>
                <a:close/>
                <a:moveTo>
                  <a:pt x="4350" y="6409"/>
                </a:moveTo>
                <a:lnTo>
                  <a:pt x="4350" y="8436"/>
                </a:lnTo>
                <a:lnTo>
                  <a:pt x="3838" y="8436"/>
                </a:lnTo>
                <a:lnTo>
                  <a:pt x="3838" y="6419"/>
                </a:lnTo>
                <a:cubicBezTo>
                  <a:pt x="3838" y="6413"/>
                  <a:pt x="3841" y="6409"/>
                  <a:pt x="3846" y="6409"/>
                </a:cubicBezTo>
                <a:close/>
                <a:moveTo>
                  <a:pt x="5117" y="6410"/>
                </a:moveTo>
                <a:cubicBezTo>
                  <a:pt x="5121" y="6410"/>
                  <a:pt x="5125" y="6413"/>
                  <a:pt x="5125" y="6419"/>
                </a:cubicBezTo>
                <a:lnTo>
                  <a:pt x="5125" y="8436"/>
                </a:lnTo>
                <a:lnTo>
                  <a:pt x="4613" y="8436"/>
                </a:lnTo>
                <a:lnTo>
                  <a:pt x="4613" y="6410"/>
                </a:lnTo>
                <a:close/>
                <a:moveTo>
                  <a:pt x="5773" y="1453"/>
                </a:moveTo>
                <a:cubicBezTo>
                  <a:pt x="5845" y="1453"/>
                  <a:pt x="5904" y="1512"/>
                  <a:pt x="5904" y="1585"/>
                </a:cubicBezTo>
                <a:lnTo>
                  <a:pt x="5904" y="1855"/>
                </a:lnTo>
                <a:lnTo>
                  <a:pt x="5648" y="1855"/>
                </a:lnTo>
                <a:cubicBezTo>
                  <a:pt x="5575" y="1855"/>
                  <a:pt x="5516" y="1914"/>
                  <a:pt x="5516" y="1986"/>
                </a:cubicBezTo>
                <a:cubicBezTo>
                  <a:pt x="5516" y="2059"/>
                  <a:pt x="5575" y="2118"/>
                  <a:pt x="5648" y="2118"/>
                </a:cubicBezTo>
                <a:lnTo>
                  <a:pt x="6441" y="2118"/>
                </a:lnTo>
                <a:cubicBezTo>
                  <a:pt x="6514" y="2118"/>
                  <a:pt x="6573" y="2177"/>
                  <a:pt x="6573" y="2249"/>
                </a:cubicBezTo>
                <a:lnTo>
                  <a:pt x="6573" y="8436"/>
                </a:lnTo>
                <a:lnTo>
                  <a:pt x="5388" y="8436"/>
                </a:lnTo>
                <a:lnTo>
                  <a:pt x="5388" y="6419"/>
                </a:lnTo>
                <a:cubicBezTo>
                  <a:pt x="5388" y="6269"/>
                  <a:pt x="5266" y="6147"/>
                  <a:pt x="5117" y="6147"/>
                </a:cubicBezTo>
                <a:lnTo>
                  <a:pt x="3846" y="6147"/>
                </a:lnTo>
                <a:cubicBezTo>
                  <a:pt x="3697" y="6147"/>
                  <a:pt x="3575" y="6269"/>
                  <a:pt x="3575" y="6419"/>
                </a:cubicBezTo>
                <a:lnTo>
                  <a:pt x="3575" y="8436"/>
                </a:lnTo>
                <a:lnTo>
                  <a:pt x="2390" y="8436"/>
                </a:lnTo>
                <a:lnTo>
                  <a:pt x="2390" y="6211"/>
                </a:lnTo>
                <a:cubicBezTo>
                  <a:pt x="2390" y="6138"/>
                  <a:pt x="2331" y="6080"/>
                  <a:pt x="2258" y="6080"/>
                </a:cubicBezTo>
                <a:cubicBezTo>
                  <a:pt x="2186" y="6080"/>
                  <a:pt x="2127" y="6138"/>
                  <a:pt x="2127" y="6211"/>
                </a:cubicBezTo>
                <a:lnTo>
                  <a:pt x="2127" y="8436"/>
                </a:lnTo>
                <a:lnTo>
                  <a:pt x="395" y="8436"/>
                </a:lnTo>
                <a:cubicBezTo>
                  <a:pt x="322" y="8436"/>
                  <a:pt x="263" y="8377"/>
                  <a:pt x="263" y="8304"/>
                </a:cubicBezTo>
                <a:lnTo>
                  <a:pt x="263" y="3593"/>
                </a:lnTo>
                <a:cubicBezTo>
                  <a:pt x="263" y="3521"/>
                  <a:pt x="322" y="3462"/>
                  <a:pt x="395" y="3462"/>
                </a:cubicBezTo>
                <a:lnTo>
                  <a:pt x="2127" y="3462"/>
                </a:lnTo>
                <a:lnTo>
                  <a:pt x="2127" y="5686"/>
                </a:lnTo>
                <a:cubicBezTo>
                  <a:pt x="2127" y="5758"/>
                  <a:pt x="2186" y="5817"/>
                  <a:pt x="2258" y="5817"/>
                </a:cubicBezTo>
                <a:cubicBezTo>
                  <a:pt x="2331" y="5817"/>
                  <a:pt x="2390" y="5758"/>
                  <a:pt x="2390" y="5686"/>
                </a:cubicBezTo>
                <a:lnTo>
                  <a:pt x="2390" y="2249"/>
                </a:lnTo>
                <a:cubicBezTo>
                  <a:pt x="2390" y="2177"/>
                  <a:pt x="2449" y="2118"/>
                  <a:pt x="2521" y="2118"/>
                </a:cubicBezTo>
                <a:lnTo>
                  <a:pt x="5122" y="2118"/>
                </a:lnTo>
                <a:cubicBezTo>
                  <a:pt x="5194" y="2118"/>
                  <a:pt x="5253" y="2059"/>
                  <a:pt x="5253" y="1986"/>
                </a:cubicBezTo>
                <a:cubicBezTo>
                  <a:pt x="5253" y="1914"/>
                  <a:pt x="5195" y="1855"/>
                  <a:pt x="5122" y="1855"/>
                </a:cubicBezTo>
                <a:lnTo>
                  <a:pt x="3059" y="1855"/>
                </a:lnTo>
                <a:lnTo>
                  <a:pt x="3059" y="1585"/>
                </a:lnTo>
                <a:cubicBezTo>
                  <a:pt x="3059" y="1512"/>
                  <a:pt x="3118" y="1453"/>
                  <a:pt x="3191" y="1453"/>
                </a:cubicBezTo>
                <a:close/>
                <a:moveTo>
                  <a:pt x="8568" y="3462"/>
                </a:moveTo>
                <a:cubicBezTo>
                  <a:pt x="8640" y="3462"/>
                  <a:pt x="8698" y="3521"/>
                  <a:pt x="8698" y="3593"/>
                </a:cubicBezTo>
                <a:lnTo>
                  <a:pt x="8698" y="8304"/>
                </a:lnTo>
                <a:cubicBezTo>
                  <a:pt x="8698" y="8377"/>
                  <a:pt x="8640" y="8436"/>
                  <a:pt x="8568" y="8436"/>
                </a:cubicBezTo>
                <a:lnTo>
                  <a:pt x="6835" y="8436"/>
                </a:lnTo>
                <a:lnTo>
                  <a:pt x="6835" y="3462"/>
                </a:lnTo>
                <a:close/>
                <a:moveTo>
                  <a:pt x="4481" y="0"/>
                </a:moveTo>
                <a:cubicBezTo>
                  <a:pt x="4409" y="0"/>
                  <a:pt x="4350" y="58"/>
                  <a:pt x="4350" y="132"/>
                </a:cubicBezTo>
                <a:lnTo>
                  <a:pt x="4350" y="552"/>
                </a:lnTo>
                <a:lnTo>
                  <a:pt x="3374" y="750"/>
                </a:lnTo>
                <a:cubicBezTo>
                  <a:pt x="3191" y="787"/>
                  <a:pt x="3058" y="949"/>
                  <a:pt x="3058" y="1136"/>
                </a:cubicBezTo>
                <a:lnTo>
                  <a:pt x="3058" y="1214"/>
                </a:lnTo>
                <a:cubicBezTo>
                  <a:pt x="2906" y="1268"/>
                  <a:pt x="2796" y="1414"/>
                  <a:pt x="2796" y="1585"/>
                </a:cubicBezTo>
                <a:lnTo>
                  <a:pt x="2796" y="1855"/>
                </a:lnTo>
                <a:lnTo>
                  <a:pt x="2521" y="1855"/>
                </a:lnTo>
                <a:cubicBezTo>
                  <a:pt x="2304" y="1855"/>
                  <a:pt x="2127" y="2032"/>
                  <a:pt x="2127" y="2249"/>
                </a:cubicBezTo>
                <a:lnTo>
                  <a:pt x="2127" y="3199"/>
                </a:lnTo>
                <a:lnTo>
                  <a:pt x="1901" y="3199"/>
                </a:lnTo>
                <a:lnTo>
                  <a:pt x="1901" y="2939"/>
                </a:lnTo>
                <a:cubicBezTo>
                  <a:pt x="1901" y="2839"/>
                  <a:pt x="1849" y="2750"/>
                  <a:pt x="1770" y="2698"/>
                </a:cubicBezTo>
                <a:lnTo>
                  <a:pt x="1770" y="2380"/>
                </a:lnTo>
                <a:cubicBezTo>
                  <a:pt x="1770" y="2233"/>
                  <a:pt x="1664" y="2105"/>
                  <a:pt x="1518" y="2079"/>
                </a:cubicBezTo>
                <a:lnTo>
                  <a:pt x="1326" y="2044"/>
                </a:lnTo>
                <a:lnTo>
                  <a:pt x="1326" y="1795"/>
                </a:lnTo>
                <a:cubicBezTo>
                  <a:pt x="1326" y="1722"/>
                  <a:pt x="1267" y="1663"/>
                  <a:pt x="1194" y="1663"/>
                </a:cubicBezTo>
                <a:cubicBezTo>
                  <a:pt x="1122" y="1663"/>
                  <a:pt x="1064" y="1722"/>
                  <a:pt x="1064" y="1795"/>
                </a:cubicBezTo>
                <a:lnTo>
                  <a:pt x="1064" y="2044"/>
                </a:lnTo>
                <a:lnTo>
                  <a:pt x="872" y="2079"/>
                </a:lnTo>
                <a:cubicBezTo>
                  <a:pt x="726" y="2105"/>
                  <a:pt x="620" y="2233"/>
                  <a:pt x="620" y="2380"/>
                </a:cubicBezTo>
                <a:lnTo>
                  <a:pt x="620" y="2698"/>
                </a:lnTo>
                <a:cubicBezTo>
                  <a:pt x="541" y="2750"/>
                  <a:pt x="489" y="2839"/>
                  <a:pt x="489" y="2939"/>
                </a:cubicBezTo>
                <a:lnTo>
                  <a:pt x="489" y="3199"/>
                </a:lnTo>
                <a:lnTo>
                  <a:pt x="395" y="3199"/>
                </a:lnTo>
                <a:cubicBezTo>
                  <a:pt x="177" y="3199"/>
                  <a:pt x="0" y="3376"/>
                  <a:pt x="0" y="3593"/>
                </a:cubicBezTo>
                <a:lnTo>
                  <a:pt x="0" y="8304"/>
                </a:lnTo>
                <a:cubicBezTo>
                  <a:pt x="0" y="8522"/>
                  <a:pt x="177" y="8697"/>
                  <a:pt x="395" y="8697"/>
                </a:cubicBezTo>
                <a:lnTo>
                  <a:pt x="8567" y="8697"/>
                </a:lnTo>
                <a:cubicBezTo>
                  <a:pt x="8784" y="8697"/>
                  <a:pt x="8961" y="8522"/>
                  <a:pt x="8961" y="8304"/>
                </a:cubicBezTo>
                <a:lnTo>
                  <a:pt x="8961" y="3593"/>
                </a:lnTo>
                <a:cubicBezTo>
                  <a:pt x="8961" y="3376"/>
                  <a:pt x="8784" y="3199"/>
                  <a:pt x="8567" y="3199"/>
                </a:cubicBezTo>
                <a:lnTo>
                  <a:pt x="8473" y="3199"/>
                </a:lnTo>
                <a:lnTo>
                  <a:pt x="8473" y="2939"/>
                </a:lnTo>
                <a:cubicBezTo>
                  <a:pt x="8473" y="2839"/>
                  <a:pt x="8421" y="2750"/>
                  <a:pt x="8341" y="2698"/>
                </a:cubicBezTo>
                <a:lnTo>
                  <a:pt x="8341" y="2380"/>
                </a:lnTo>
                <a:cubicBezTo>
                  <a:pt x="8341" y="2233"/>
                  <a:pt x="8236" y="2105"/>
                  <a:pt x="8091" y="2079"/>
                </a:cubicBezTo>
                <a:lnTo>
                  <a:pt x="7898" y="2044"/>
                </a:lnTo>
                <a:lnTo>
                  <a:pt x="7898" y="1795"/>
                </a:lnTo>
                <a:cubicBezTo>
                  <a:pt x="7898" y="1722"/>
                  <a:pt x="7839" y="1663"/>
                  <a:pt x="7767" y="1663"/>
                </a:cubicBezTo>
                <a:cubicBezTo>
                  <a:pt x="7695" y="1663"/>
                  <a:pt x="7636" y="1722"/>
                  <a:pt x="7636" y="1795"/>
                </a:cubicBezTo>
                <a:lnTo>
                  <a:pt x="7636" y="2044"/>
                </a:lnTo>
                <a:lnTo>
                  <a:pt x="7443" y="2079"/>
                </a:lnTo>
                <a:cubicBezTo>
                  <a:pt x="7298" y="2105"/>
                  <a:pt x="7192" y="2233"/>
                  <a:pt x="7192" y="2380"/>
                </a:cubicBezTo>
                <a:lnTo>
                  <a:pt x="7192" y="2698"/>
                </a:lnTo>
                <a:cubicBezTo>
                  <a:pt x="7113" y="2750"/>
                  <a:pt x="7061" y="2839"/>
                  <a:pt x="7061" y="2939"/>
                </a:cubicBezTo>
                <a:lnTo>
                  <a:pt x="7061" y="3199"/>
                </a:lnTo>
                <a:lnTo>
                  <a:pt x="6835" y="3199"/>
                </a:lnTo>
                <a:lnTo>
                  <a:pt x="6835" y="2249"/>
                </a:lnTo>
                <a:cubicBezTo>
                  <a:pt x="6835" y="2032"/>
                  <a:pt x="6659" y="1855"/>
                  <a:pt x="6441" y="1855"/>
                </a:cubicBezTo>
                <a:lnTo>
                  <a:pt x="6166" y="1855"/>
                </a:lnTo>
                <a:lnTo>
                  <a:pt x="6166" y="1585"/>
                </a:lnTo>
                <a:cubicBezTo>
                  <a:pt x="6166" y="1414"/>
                  <a:pt x="6056" y="1268"/>
                  <a:pt x="5903" y="1214"/>
                </a:cubicBezTo>
                <a:lnTo>
                  <a:pt x="5903" y="1136"/>
                </a:lnTo>
                <a:cubicBezTo>
                  <a:pt x="5903" y="949"/>
                  <a:pt x="5771" y="787"/>
                  <a:pt x="5588" y="750"/>
                </a:cubicBezTo>
                <a:lnTo>
                  <a:pt x="4613" y="552"/>
                </a:lnTo>
                <a:lnTo>
                  <a:pt x="4613" y="132"/>
                </a:lnTo>
                <a:cubicBezTo>
                  <a:pt x="4613" y="59"/>
                  <a:pt x="4554" y="0"/>
                  <a:pt x="44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1088" name="Google Shape;1088;p52"/>
          <p:cNvSpPr/>
          <p:nvPr/>
        </p:nvSpPr>
        <p:spPr>
          <a:xfrm>
            <a:off x="5646089" y="3633458"/>
            <a:ext cx="315517" cy="315517"/>
          </a:xfrm>
          <a:custGeom>
            <a:avLst/>
            <a:gdLst/>
            <a:ahLst/>
            <a:cxnLst/>
            <a:rect l="l" t="t" r="r" b="b"/>
            <a:pathLst>
              <a:path w="8961" h="8961" extrusionOk="0">
                <a:moveTo>
                  <a:pt x="4481" y="264"/>
                </a:moveTo>
                <a:cubicBezTo>
                  <a:pt x="4649" y="264"/>
                  <a:pt x="4787" y="400"/>
                  <a:pt x="4787" y="570"/>
                </a:cubicBezTo>
                <a:cubicBezTo>
                  <a:pt x="4787" y="739"/>
                  <a:pt x="4649" y="876"/>
                  <a:pt x="4481" y="876"/>
                </a:cubicBezTo>
                <a:cubicBezTo>
                  <a:pt x="4312" y="876"/>
                  <a:pt x="4174" y="739"/>
                  <a:pt x="4174" y="570"/>
                </a:cubicBezTo>
                <a:cubicBezTo>
                  <a:pt x="4174" y="400"/>
                  <a:pt x="4312" y="264"/>
                  <a:pt x="4481" y="264"/>
                </a:cubicBezTo>
                <a:close/>
                <a:moveTo>
                  <a:pt x="4481" y="1"/>
                </a:moveTo>
                <a:cubicBezTo>
                  <a:pt x="4167" y="1"/>
                  <a:pt x="3911" y="255"/>
                  <a:pt x="3911" y="569"/>
                </a:cubicBezTo>
                <a:cubicBezTo>
                  <a:pt x="3911" y="883"/>
                  <a:pt x="4167" y="1138"/>
                  <a:pt x="4481" y="1138"/>
                </a:cubicBezTo>
                <a:cubicBezTo>
                  <a:pt x="4794" y="1138"/>
                  <a:pt x="5050" y="883"/>
                  <a:pt x="5050" y="569"/>
                </a:cubicBezTo>
                <a:cubicBezTo>
                  <a:pt x="5050" y="255"/>
                  <a:pt x="4794" y="1"/>
                  <a:pt x="4481" y="1"/>
                </a:cubicBezTo>
                <a:close/>
                <a:moveTo>
                  <a:pt x="7246" y="1410"/>
                </a:moveTo>
                <a:cubicBezTo>
                  <a:pt x="7325" y="1410"/>
                  <a:pt x="7404" y="1439"/>
                  <a:pt x="7463" y="1498"/>
                </a:cubicBezTo>
                <a:cubicBezTo>
                  <a:pt x="7580" y="1616"/>
                  <a:pt x="7581" y="1814"/>
                  <a:pt x="7463" y="1932"/>
                </a:cubicBezTo>
                <a:cubicBezTo>
                  <a:pt x="7404" y="1991"/>
                  <a:pt x="7326" y="2020"/>
                  <a:pt x="7247" y="2020"/>
                </a:cubicBezTo>
                <a:cubicBezTo>
                  <a:pt x="7168" y="2020"/>
                  <a:pt x="7089" y="1991"/>
                  <a:pt x="7030" y="1932"/>
                </a:cubicBezTo>
                <a:cubicBezTo>
                  <a:pt x="6910" y="1812"/>
                  <a:pt x="6910" y="1618"/>
                  <a:pt x="7030" y="1498"/>
                </a:cubicBezTo>
                <a:cubicBezTo>
                  <a:pt x="7088" y="1439"/>
                  <a:pt x="7167" y="1410"/>
                  <a:pt x="7246" y="1410"/>
                </a:cubicBezTo>
                <a:close/>
                <a:moveTo>
                  <a:pt x="1715" y="1408"/>
                </a:moveTo>
                <a:cubicBezTo>
                  <a:pt x="1796" y="1408"/>
                  <a:pt x="1874" y="1440"/>
                  <a:pt x="1932" y="1498"/>
                </a:cubicBezTo>
                <a:cubicBezTo>
                  <a:pt x="2051" y="1617"/>
                  <a:pt x="2051" y="1812"/>
                  <a:pt x="1932" y="1932"/>
                </a:cubicBezTo>
                <a:cubicBezTo>
                  <a:pt x="1874" y="1989"/>
                  <a:pt x="1796" y="2021"/>
                  <a:pt x="1715" y="2021"/>
                </a:cubicBezTo>
                <a:cubicBezTo>
                  <a:pt x="1634" y="2021"/>
                  <a:pt x="1556" y="1989"/>
                  <a:pt x="1498" y="1932"/>
                </a:cubicBezTo>
                <a:cubicBezTo>
                  <a:pt x="1440" y="1874"/>
                  <a:pt x="1409" y="1796"/>
                  <a:pt x="1409" y="1715"/>
                </a:cubicBezTo>
                <a:cubicBezTo>
                  <a:pt x="1409" y="1633"/>
                  <a:pt x="1440" y="1556"/>
                  <a:pt x="1498" y="1498"/>
                </a:cubicBezTo>
                <a:cubicBezTo>
                  <a:pt x="1556" y="1440"/>
                  <a:pt x="1634" y="1408"/>
                  <a:pt x="1715" y="1408"/>
                </a:cubicBezTo>
                <a:close/>
                <a:moveTo>
                  <a:pt x="1715" y="1146"/>
                </a:moveTo>
                <a:cubicBezTo>
                  <a:pt x="1563" y="1146"/>
                  <a:pt x="1420" y="1205"/>
                  <a:pt x="1313" y="1313"/>
                </a:cubicBezTo>
                <a:cubicBezTo>
                  <a:pt x="1205" y="1420"/>
                  <a:pt x="1146" y="1564"/>
                  <a:pt x="1146" y="1715"/>
                </a:cubicBezTo>
                <a:cubicBezTo>
                  <a:pt x="1146" y="1867"/>
                  <a:pt x="1205" y="2010"/>
                  <a:pt x="1313" y="2117"/>
                </a:cubicBezTo>
                <a:cubicBezTo>
                  <a:pt x="1420" y="2225"/>
                  <a:pt x="1563" y="2284"/>
                  <a:pt x="1715" y="2284"/>
                </a:cubicBezTo>
                <a:cubicBezTo>
                  <a:pt x="1866" y="2284"/>
                  <a:pt x="2009" y="2225"/>
                  <a:pt x="2117" y="2117"/>
                </a:cubicBezTo>
                <a:cubicBezTo>
                  <a:pt x="2338" y="1896"/>
                  <a:pt x="2338" y="1535"/>
                  <a:pt x="2117" y="1313"/>
                </a:cubicBezTo>
                <a:cubicBezTo>
                  <a:pt x="2009" y="1205"/>
                  <a:pt x="1866" y="1146"/>
                  <a:pt x="1715" y="1146"/>
                </a:cubicBezTo>
                <a:close/>
                <a:moveTo>
                  <a:pt x="7247" y="1146"/>
                </a:moveTo>
                <a:cubicBezTo>
                  <a:pt x="7095" y="1146"/>
                  <a:pt x="6952" y="1205"/>
                  <a:pt x="6844" y="1313"/>
                </a:cubicBezTo>
                <a:cubicBezTo>
                  <a:pt x="6623" y="1535"/>
                  <a:pt x="6623" y="1896"/>
                  <a:pt x="6844" y="2117"/>
                </a:cubicBezTo>
                <a:cubicBezTo>
                  <a:pt x="6952" y="2225"/>
                  <a:pt x="7095" y="2284"/>
                  <a:pt x="7247" y="2284"/>
                </a:cubicBezTo>
                <a:cubicBezTo>
                  <a:pt x="7398" y="2284"/>
                  <a:pt x="7541" y="2225"/>
                  <a:pt x="7648" y="2117"/>
                </a:cubicBezTo>
                <a:cubicBezTo>
                  <a:pt x="7756" y="2010"/>
                  <a:pt x="7815" y="1867"/>
                  <a:pt x="7815" y="1715"/>
                </a:cubicBezTo>
                <a:cubicBezTo>
                  <a:pt x="7815" y="1564"/>
                  <a:pt x="7756" y="1421"/>
                  <a:pt x="7648" y="1313"/>
                </a:cubicBezTo>
                <a:cubicBezTo>
                  <a:pt x="7541" y="1205"/>
                  <a:pt x="7398" y="1146"/>
                  <a:pt x="7247" y="1146"/>
                </a:cubicBezTo>
                <a:close/>
                <a:moveTo>
                  <a:pt x="4775" y="3409"/>
                </a:moveTo>
                <a:cubicBezTo>
                  <a:pt x="4741" y="3409"/>
                  <a:pt x="4708" y="3422"/>
                  <a:pt x="4682" y="3448"/>
                </a:cubicBezTo>
                <a:cubicBezTo>
                  <a:pt x="4631" y="3500"/>
                  <a:pt x="4631" y="3583"/>
                  <a:pt x="4682" y="3633"/>
                </a:cubicBezTo>
                <a:cubicBezTo>
                  <a:pt x="4708" y="3659"/>
                  <a:pt x="4741" y="3672"/>
                  <a:pt x="4775" y="3672"/>
                </a:cubicBezTo>
                <a:cubicBezTo>
                  <a:pt x="4808" y="3672"/>
                  <a:pt x="4842" y="3659"/>
                  <a:pt x="4868" y="3633"/>
                </a:cubicBezTo>
                <a:cubicBezTo>
                  <a:pt x="4918" y="3583"/>
                  <a:pt x="4918" y="3500"/>
                  <a:pt x="4868" y="3448"/>
                </a:cubicBezTo>
                <a:cubicBezTo>
                  <a:pt x="4842" y="3422"/>
                  <a:pt x="4808" y="3409"/>
                  <a:pt x="4775" y="3409"/>
                </a:cubicBezTo>
                <a:close/>
                <a:moveTo>
                  <a:pt x="5146" y="3781"/>
                </a:moveTo>
                <a:cubicBezTo>
                  <a:pt x="5112" y="3781"/>
                  <a:pt x="5079" y="3794"/>
                  <a:pt x="5053" y="3820"/>
                </a:cubicBezTo>
                <a:cubicBezTo>
                  <a:pt x="5002" y="3870"/>
                  <a:pt x="5002" y="3954"/>
                  <a:pt x="5053" y="4005"/>
                </a:cubicBezTo>
                <a:cubicBezTo>
                  <a:pt x="5079" y="4031"/>
                  <a:pt x="5112" y="4044"/>
                  <a:pt x="5146" y="4044"/>
                </a:cubicBezTo>
                <a:cubicBezTo>
                  <a:pt x="5180" y="4044"/>
                  <a:pt x="5213" y="4031"/>
                  <a:pt x="5239" y="4005"/>
                </a:cubicBezTo>
                <a:cubicBezTo>
                  <a:pt x="5290" y="3954"/>
                  <a:pt x="5290" y="3870"/>
                  <a:pt x="5239" y="3820"/>
                </a:cubicBezTo>
                <a:cubicBezTo>
                  <a:pt x="5213" y="3794"/>
                  <a:pt x="5180" y="3781"/>
                  <a:pt x="5146" y="3781"/>
                </a:cubicBezTo>
                <a:close/>
                <a:moveTo>
                  <a:pt x="5517" y="4152"/>
                </a:moveTo>
                <a:cubicBezTo>
                  <a:pt x="5484" y="4152"/>
                  <a:pt x="5450" y="4165"/>
                  <a:pt x="5424" y="4190"/>
                </a:cubicBezTo>
                <a:cubicBezTo>
                  <a:pt x="5374" y="4242"/>
                  <a:pt x="5374" y="4325"/>
                  <a:pt x="5424" y="4376"/>
                </a:cubicBezTo>
                <a:cubicBezTo>
                  <a:pt x="5450" y="4402"/>
                  <a:pt x="5483" y="4414"/>
                  <a:pt x="5517" y="4414"/>
                </a:cubicBezTo>
                <a:cubicBezTo>
                  <a:pt x="5551" y="4414"/>
                  <a:pt x="5584" y="4402"/>
                  <a:pt x="5610" y="4376"/>
                </a:cubicBezTo>
                <a:cubicBezTo>
                  <a:pt x="5661" y="4325"/>
                  <a:pt x="5661" y="4242"/>
                  <a:pt x="5610" y="4190"/>
                </a:cubicBezTo>
                <a:cubicBezTo>
                  <a:pt x="5584" y="4165"/>
                  <a:pt x="5551" y="4152"/>
                  <a:pt x="5517" y="4152"/>
                </a:cubicBezTo>
                <a:close/>
                <a:moveTo>
                  <a:pt x="569" y="4175"/>
                </a:moveTo>
                <a:cubicBezTo>
                  <a:pt x="738" y="4175"/>
                  <a:pt x="875" y="4312"/>
                  <a:pt x="875" y="4481"/>
                </a:cubicBezTo>
                <a:cubicBezTo>
                  <a:pt x="875" y="4650"/>
                  <a:pt x="738" y="4787"/>
                  <a:pt x="569" y="4787"/>
                </a:cubicBezTo>
                <a:cubicBezTo>
                  <a:pt x="400" y="4787"/>
                  <a:pt x="262" y="4650"/>
                  <a:pt x="262" y="4481"/>
                </a:cubicBezTo>
                <a:cubicBezTo>
                  <a:pt x="262" y="4312"/>
                  <a:pt x="400" y="4175"/>
                  <a:pt x="569" y="4175"/>
                </a:cubicBezTo>
                <a:close/>
                <a:moveTo>
                  <a:pt x="8392" y="4175"/>
                </a:moveTo>
                <a:cubicBezTo>
                  <a:pt x="8561" y="4175"/>
                  <a:pt x="8699" y="4312"/>
                  <a:pt x="8699" y="4481"/>
                </a:cubicBezTo>
                <a:cubicBezTo>
                  <a:pt x="8699" y="4650"/>
                  <a:pt x="8561" y="4787"/>
                  <a:pt x="8392" y="4787"/>
                </a:cubicBezTo>
                <a:cubicBezTo>
                  <a:pt x="8224" y="4787"/>
                  <a:pt x="8086" y="4650"/>
                  <a:pt x="8086" y="4481"/>
                </a:cubicBezTo>
                <a:cubicBezTo>
                  <a:pt x="8086" y="4312"/>
                  <a:pt x="8223" y="4175"/>
                  <a:pt x="8392" y="4175"/>
                </a:cubicBezTo>
                <a:close/>
                <a:moveTo>
                  <a:pt x="569" y="3913"/>
                </a:moveTo>
                <a:cubicBezTo>
                  <a:pt x="255" y="3913"/>
                  <a:pt x="1" y="4167"/>
                  <a:pt x="1" y="4481"/>
                </a:cubicBezTo>
                <a:cubicBezTo>
                  <a:pt x="1" y="4794"/>
                  <a:pt x="255" y="5050"/>
                  <a:pt x="569" y="5050"/>
                </a:cubicBezTo>
                <a:cubicBezTo>
                  <a:pt x="882" y="5050"/>
                  <a:pt x="1138" y="4794"/>
                  <a:pt x="1138" y="4481"/>
                </a:cubicBezTo>
                <a:cubicBezTo>
                  <a:pt x="1138" y="4167"/>
                  <a:pt x="882" y="3913"/>
                  <a:pt x="569" y="3913"/>
                </a:cubicBezTo>
                <a:close/>
                <a:moveTo>
                  <a:pt x="8392" y="3913"/>
                </a:moveTo>
                <a:cubicBezTo>
                  <a:pt x="8079" y="3913"/>
                  <a:pt x="7823" y="4167"/>
                  <a:pt x="7823" y="4481"/>
                </a:cubicBezTo>
                <a:cubicBezTo>
                  <a:pt x="7823" y="4794"/>
                  <a:pt x="8079" y="5050"/>
                  <a:pt x="8392" y="5050"/>
                </a:cubicBezTo>
                <a:cubicBezTo>
                  <a:pt x="8706" y="5050"/>
                  <a:pt x="8961" y="4794"/>
                  <a:pt x="8961" y="4481"/>
                </a:cubicBezTo>
                <a:cubicBezTo>
                  <a:pt x="8961" y="4167"/>
                  <a:pt x="8706" y="3913"/>
                  <a:pt x="8392" y="3913"/>
                </a:cubicBezTo>
                <a:close/>
                <a:moveTo>
                  <a:pt x="3494" y="2836"/>
                </a:moveTo>
                <a:cubicBezTo>
                  <a:pt x="3437" y="2836"/>
                  <a:pt x="3379" y="2852"/>
                  <a:pt x="3328" y="2884"/>
                </a:cubicBezTo>
                <a:cubicBezTo>
                  <a:pt x="2953" y="3115"/>
                  <a:pt x="2766" y="3558"/>
                  <a:pt x="2861" y="3986"/>
                </a:cubicBezTo>
                <a:cubicBezTo>
                  <a:pt x="2963" y="4449"/>
                  <a:pt x="3241" y="4924"/>
                  <a:pt x="3639" y="5322"/>
                </a:cubicBezTo>
                <a:cubicBezTo>
                  <a:pt x="3883" y="5567"/>
                  <a:pt x="4165" y="5771"/>
                  <a:pt x="4453" y="5913"/>
                </a:cubicBezTo>
                <a:cubicBezTo>
                  <a:pt x="4471" y="5922"/>
                  <a:pt x="4491" y="5927"/>
                  <a:pt x="4511" y="5927"/>
                </a:cubicBezTo>
                <a:cubicBezTo>
                  <a:pt x="4559" y="5927"/>
                  <a:pt x="4606" y="5900"/>
                  <a:pt x="4629" y="5853"/>
                </a:cubicBezTo>
                <a:cubicBezTo>
                  <a:pt x="4661" y="5788"/>
                  <a:pt x="4634" y="5709"/>
                  <a:pt x="4569" y="5677"/>
                </a:cubicBezTo>
                <a:cubicBezTo>
                  <a:pt x="4306" y="5549"/>
                  <a:pt x="4049" y="5362"/>
                  <a:pt x="3824" y="5137"/>
                </a:cubicBezTo>
                <a:cubicBezTo>
                  <a:pt x="3461" y="4774"/>
                  <a:pt x="3210" y="4344"/>
                  <a:pt x="3117" y="3928"/>
                </a:cubicBezTo>
                <a:cubicBezTo>
                  <a:pt x="3046" y="3609"/>
                  <a:pt x="3186" y="3279"/>
                  <a:pt x="3465" y="3107"/>
                </a:cubicBezTo>
                <a:cubicBezTo>
                  <a:pt x="3474" y="3101"/>
                  <a:pt x="3484" y="3099"/>
                  <a:pt x="3493" y="3099"/>
                </a:cubicBezTo>
                <a:cubicBezTo>
                  <a:pt x="3508" y="3099"/>
                  <a:pt x="3522" y="3104"/>
                  <a:pt x="3533" y="3115"/>
                </a:cubicBezTo>
                <a:lnTo>
                  <a:pt x="3984" y="3566"/>
                </a:lnTo>
                <a:cubicBezTo>
                  <a:pt x="4000" y="3583"/>
                  <a:pt x="4000" y="3601"/>
                  <a:pt x="3999" y="3612"/>
                </a:cubicBezTo>
                <a:cubicBezTo>
                  <a:pt x="3998" y="3621"/>
                  <a:pt x="3993" y="3639"/>
                  <a:pt x="3973" y="3651"/>
                </a:cubicBezTo>
                <a:lnTo>
                  <a:pt x="3789" y="3765"/>
                </a:lnTo>
                <a:cubicBezTo>
                  <a:pt x="3656" y="3847"/>
                  <a:pt x="3603" y="4011"/>
                  <a:pt x="3663" y="4156"/>
                </a:cubicBezTo>
                <a:cubicBezTo>
                  <a:pt x="3775" y="4427"/>
                  <a:pt x="3938" y="4667"/>
                  <a:pt x="4148" y="4870"/>
                </a:cubicBezTo>
                <a:cubicBezTo>
                  <a:pt x="4340" y="5053"/>
                  <a:pt x="4560" y="5197"/>
                  <a:pt x="4807" y="5298"/>
                </a:cubicBezTo>
                <a:cubicBezTo>
                  <a:pt x="4846" y="5315"/>
                  <a:pt x="4887" y="5323"/>
                  <a:pt x="4928" y="5323"/>
                </a:cubicBezTo>
                <a:cubicBezTo>
                  <a:pt x="5034" y="5323"/>
                  <a:pt x="5136" y="5268"/>
                  <a:pt x="5196" y="5172"/>
                </a:cubicBezTo>
                <a:lnTo>
                  <a:pt x="5310" y="4987"/>
                </a:lnTo>
                <a:cubicBezTo>
                  <a:pt x="5322" y="4969"/>
                  <a:pt x="5338" y="4960"/>
                  <a:pt x="5355" y="4960"/>
                </a:cubicBezTo>
                <a:cubicBezTo>
                  <a:pt x="5368" y="4960"/>
                  <a:pt x="5382" y="4966"/>
                  <a:pt x="5394" y="4978"/>
                </a:cubicBezTo>
                <a:lnTo>
                  <a:pt x="5847" y="5429"/>
                </a:lnTo>
                <a:cubicBezTo>
                  <a:pt x="5864" y="5446"/>
                  <a:pt x="5867" y="5474"/>
                  <a:pt x="5854" y="5496"/>
                </a:cubicBezTo>
                <a:cubicBezTo>
                  <a:pt x="5711" y="5727"/>
                  <a:pt x="5461" y="5862"/>
                  <a:pt x="5199" y="5862"/>
                </a:cubicBezTo>
                <a:cubicBezTo>
                  <a:pt x="5144" y="5862"/>
                  <a:pt x="5088" y="5856"/>
                  <a:pt x="5032" y="5844"/>
                </a:cubicBezTo>
                <a:cubicBezTo>
                  <a:pt x="5023" y="5842"/>
                  <a:pt x="5013" y="5841"/>
                  <a:pt x="5004" y="5841"/>
                </a:cubicBezTo>
                <a:cubicBezTo>
                  <a:pt x="4944" y="5841"/>
                  <a:pt x="4889" y="5882"/>
                  <a:pt x="4876" y="5944"/>
                </a:cubicBezTo>
                <a:cubicBezTo>
                  <a:pt x="4860" y="6015"/>
                  <a:pt x="4905" y="6085"/>
                  <a:pt x="4975" y="6100"/>
                </a:cubicBezTo>
                <a:cubicBezTo>
                  <a:pt x="5050" y="6117"/>
                  <a:pt x="5124" y="6125"/>
                  <a:pt x="5199" y="6125"/>
                </a:cubicBezTo>
                <a:cubicBezTo>
                  <a:pt x="5551" y="6125"/>
                  <a:pt x="5887" y="5943"/>
                  <a:pt x="6077" y="5634"/>
                </a:cubicBezTo>
                <a:cubicBezTo>
                  <a:pt x="6077" y="5634"/>
                  <a:pt x="6078" y="5633"/>
                  <a:pt x="6078" y="5633"/>
                </a:cubicBezTo>
                <a:cubicBezTo>
                  <a:pt x="6155" y="5507"/>
                  <a:pt x="6136" y="5347"/>
                  <a:pt x="6032" y="5244"/>
                </a:cubicBezTo>
                <a:lnTo>
                  <a:pt x="5581" y="4791"/>
                </a:lnTo>
                <a:cubicBezTo>
                  <a:pt x="5520" y="4732"/>
                  <a:pt x="5440" y="4699"/>
                  <a:pt x="5357" y="4699"/>
                </a:cubicBezTo>
                <a:cubicBezTo>
                  <a:pt x="5345" y="4699"/>
                  <a:pt x="5332" y="4700"/>
                  <a:pt x="5320" y="4701"/>
                </a:cubicBezTo>
                <a:cubicBezTo>
                  <a:pt x="5223" y="4713"/>
                  <a:pt x="5138" y="4766"/>
                  <a:pt x="5087" y="4849"/>
                </a:cubicBezTo>
                <a:lnTo>
                  <a:pt x="4973" y="5035"/>
                </a:lnTo>
                <a:cubicBezTo>
                  <a:pt x="4963" y="5051"/>
                  <a:pt x="4945" y="5060"/>
                  <a:pt x="4927" y="5060"/>
                </a:cubicBezTo>
                <a:cubicBezTo>
                  <a:pt x="4920" y="5060"/>
                  <a:pt x="4914" y="5059"/>
                  <a:pt x="4907" y="5056"/>
                </a:cubicBezTo>
                <a:cubicBezTo>
                  <a:pt x="4692" y="4967"/>
                  <a:pt x="4498" y="4841"/>
                  <a:pt x="4332" y="4681"/>
                </a:cubicBezTo>
                <a:cubicBezTo>
                  <a:pt x="4147" y="4504"/>
                  <a:pt x="4004" y="4294"/>
                  <a:pt x="3905" y="4056"/>
                </a:cubicBezTo>
                <a:cubicBezTo>
                  <a:pt x="3895" y="4031"/>
                  <a:pt x="3904" y="4003"/>
                  <a:pt x="3928" y="3988"/>
                </a:cubicBezTo>
                <a:lnTo>
                  <a:pt x="4112" y="3874"/>
                </a:lnTo>
                <a:cubicBezTo>
                  <a:pt x="4195" y="3824"/>
                  <a:pt x="4249" y="3739"/>
                  <a:pt x="4260" y="3642"/>
                </a:cubicBezTo>
                <a:cubicBezTo>
                  <a:pt x="4272" y="3545"/>
                  <a:pt x="4238" y="3450"/>
                  <a:pt x="4170" y="3381"/>
                </a:cubicBezTo>
                <a:lnTo>
                  <a:pt x="3718" y="2930"/>
                </a:lnTo>
                <a:cubicBezTo>
                  <a:pt x="3656" y="2868"/>
                  <a:pt x="3576" y="2836"/>
                  <a:pt x="3494" y="2836"/>
                </a:cubicBezTo>
                <a:close/>
                <a:moveTo>
                  <a:pt x="1715" y="6941"/>
                </a:moveTo>
                <a:cubicBezTo>
                  <a:pt x="1793" y="6941"/>
                  <a:pt x="1872" y="6971"/>
                  <a:pt x="1932" y="7030"/>
                </a:cubicBezTo>
                <a:cubicBezTo>
                  <a:pt x="2051" y="7150"/>
                  <a:pt x="2051" y="7343"/>
                  <a:pt x="1932" y="7463"/>
                </a:cubicBezTo>
                <a:cubicBezTo>
                  <a:pt x="1874" y="7521"/>
                  <a:pt x="1796" y="7552"/>
                  <a:pt x="1714" y="7552"/>
                </a:cubicBezTo>
                <a:cubicBezTo>
                  <a:pt x="1633" y="7552"/>
                  <a:pt x="1556" y="7521"/>
                  <a:pt x="1498" y="7463"/>
                </a:cubicBezTo>
                <a:cubicBezTo>
                  <a:pt x="1440" y="7405"/>
                  <a:pt x="1409" y="7329"/>
                  <a:pt x="1409" y="7247"/>
                </a:cubicBezTo>
                <a:cubicBezTo>
                  <a:pt x="1409" y="7078"/>
                  <a:pt x="1551" y="6941"/>
                  <a:pt x="1715" y="6941"/>
                </a:cubicBezTo>
                <a:close/>
                <a:moveTo>
                  <a:pt x="7247" y="6941"/>
                </a:moveTo>
                <a:cubicBezTo>
                  <a:pt x="7324" y="6941"/>
                  <a:pt x="7403" y="6971"/>
                  <a:pt x="7463" y="7030"/>
                </a:cubicBezTo>
                <a:cubicBezTo>
                  <a:pt x="7521" y="7088"/>
                  <a:pt x="7553" y="7165"/>
                  <a:pt x="7553" y="7247"/>
                </a:cubicBezTo>
                <a:cubicBezTo>
                  <a:pt x="7553" y="7329"/>
                  <a:pt x="7521" y="7405"/>
                  <a:pt x="7463" y="7463"/>
                </a:cubicBezTo>
                <a:cubicBezTo>
                  <a:pt x="7405" y="7521"/>
                  <a:pt x="7329" y="7553"/>
                  <a:pt x="7247" y="7553"/>
                </a:cubicBezTo>
                <a:cubicBezTo>
                  <a:pt x="7165" y="7553"/>
                  <a:pt x="7087" y="7521"/>
                  <a:pt x="7030" y="7463"/>
                </a:cubicBezTo>
                <a:cubicBezTo>
                  <a:pt x="6910" y="7344"/>
                  <a:pt x="6910" y="7150"/>
                  <a:pt x="7030" y="7030"/>
                </a:cubicBezTo>
                <a:cubicBezTo>
                  <a:pt x="7090" y="6971"/>
                  <a:pt x="7168" y="6941"/>
                  <a:pt x="7247" y="6941"/>
                </a:cubicBezTo>
                <a:close/>
                <a:moveTo>
                  <a:pt x="4481" y="1383"/>
                </a:moveTo>
                <a:cubicBezTo>
                  <a:pt x="4408" y="1383"/>
                  <a:pt x="4349" y="1442"/>
                  <a:pt x="4349" y="1515"/>
                </a:cubicBezTo>
                <a:lnTo>
                  <a:pt x="4349" y="1983"/>
                </a:lnTo>
                <a:cubicBezTo>
                  <a:pt x="3758" y="2014"/>
                  <a:pt x="3221" y="2251"/>
                  <a:pt x="2807" y="2622"/>
                </a:cubicBezTo>
                <a:lnTo>
                  <a:pt x="2476" y="2291"/>
                </a:lnTo>
                <a:cubicBezTo>
                  <a:pt x="2450" y="2265"/>
                  <a:pt x="2417" y="2252"/>
                  <a:pt x="2383" y="2252"/>
                </a:cubicBezTo>
                <a:cubicBezTo>
                  <a:pt x="2349" y="2252"/>
                  <a:pt x="2316" y="2265"/>
                  <a:pt x="2290" y="2291"/>
                </a:cubicBezTo>
                <a:cubicBezTo>
                  <a:pt x="2239" y="2342"/>
                  <a:pt x="2239" y="2426"/>
                  <a:pt x="2290" y="2476"/>
                </a:cubicBezTo>
                <a:lnTo>
                  <a:pt x="2622" y="2808"/>
                </a:lnTo>
                <a:cubicBezTo>
                  <a:pt x="2249" y="3221"/>
                  <a:pt x="2012" y="3758"/>
                  <a:pt x="1982" y="4349"/>
                </a:cubicBezTo>
                <a:lnTo>
                  <a:pt x="1514" y="4349"/>
                </a:lnTo>
                <a:cubicBezTo>
                  <a:pt x="1441" y="4349"/>
                  <a:pt x="1383" y="4408"/>
                  <a:pt x="1383" y="4481"/>
                </a:cubicBezTo>
                <a:cubicBezTo>
                  <a:pt x="1383" y="4553"/>
                  <a:pt x="1441" y="4612"/>
                  <a:pt x="1514" y="4612"/>
                </a:cubicBezTo>
                <a:lnTo>
                  <a:pt x="1982" y="4612"/>
                </a:lnTo>
                <a:cubicBezTo>
                  <a:pt x="2013" y="5203"/>
                  <a:pt x="2249" y="5740"/>
                  <a:pt x="2622" y="6154"/>
                </a:cubicBezTo>
                <a:lnTo>
                  <a:pt x="2290" y="6485"/>
                </a:lnTo>
                <a:cubicBezTo>
                  <a:pt x="2239" y="6537"/>
                  <a:pt x="2239" y="6620"/>
                  <a:pt x="2290" y="6672"/>
                </a:cubicBezTo>
                <a:cubicBezTo>
                  <a:pt x="2316" y="6697"/>
                  <a:pt x="2349" y="6710"/>
                  <a:pt x="2383" y="6710"/>
                </a:cubicBezTo>
                <a:cubicBezTo>
                  <a:pt x="2417" y="6710"/>
                  <a:pt x="2450" y="6697"/>
                  <a:pt x="2476" y="6672"/>
                </a:cubicBezTo>
                <a:lnTo>
                  <a:pt x="2807" y="6340"/>
                </a:lnTo>
                <a:cubicBezTo>
                  <a:pt x="3221" y="6712"/>
                  <a:pt x="3758" y="6949"/>
                  <a:pt x="4349" y="6979"/>
                </a:cubicBezTo>
                <a:lnTo>
                  <a:pt x="4349" y="7448"/>
                </a:lnTo>
                <a:cubicBezTo>
                  <a:pt x="4349" y="7520"/>
                  <a:pt x="4408" y="7578"/>
                  <a:pt x="4481" y="7578"/>
                </a:cubicBezTo>
                <a:cubicBezTo>
                  <a:pt x="4553" y="7578"/>
                  <a:pt x="4612" y="7520"/>
                  <a:pt x="4612" y="7448"/>
                </a:cubicBezTo>
                <a:lnTo>
                  <a:pt x="4612" y="6979"/>
                </a:lnTo>
                <a:cubicBezTo>
                  <a:pt x="5203" y="6949"/>
                  <a:pt x="5740" y="6712"/>
                  <a:pt x="6153" y="6340"/>
                </a:cubicBezTo>
                <a:lnTo>
                  <a:pt x="6485" y="6672"/>
                </a:lnTo>
                <a:cubicBezTo>
                  <a:pt x="6511" y="6697"/>
                  <a:pt x="6545" y="6710"/>
                  <a:pt x="6578" y="6710"/>
                </a:cubicBezTo>
                <a:cubicBezTo>
                  <a:pt x="6612" y="6710"/>
                  <a:pt x="6645" y="6697"/>
                  <a:pt x="6670" y="6672"/>
                </a:cubicBezTo>
                <a:cubicBezTo>
                  <a:pt x="6722" y="6620"/>
                  <a:pt x="6722" y="6537"/>
                  <a:pt x="6670" y="6485"/>
                </a:cubicBezTo>
                <a:lnTo>
                  <a:pt x="6671" y="6485"/>
                </a:lnTo>
                <a:lnTo>
                  <a:pt x="6339" y="6153"/>
                </a:lnTo>
                <a:cubicBezTo>
                  <a:pt x="6712" y="5740"/>
                  <a:pt x="6949" y="5203"/>
                  <a:pt x="6979" y="4612"/>
                </a:cubicBezTo>
                <a:lnTo>
                  <a:pt x="7448" y="4612"/>
                </a:lnTo>
                <a:cubicBezTo>
                  <a:pt x="7520" y="4612"/>
                  <a:pt x="7578" y="4553"/>
                  <a:pt x="7578" y="4481"/>
                </a:cubicBezTo>
                <a:cubicBezTo>
                  <a:pt x="7578" y="4408"/>
                  <a:pt x="7520" y="4349"/>
                  <a:pt x="7448" y="4349"/>
                </a:cubicBezTo>
                <a:lnTo>
                  <a:pt x="6979" y="4349"/>
                </a:lnTo>
                <a:cubicBezTo>
                  <a:pt x="6949" y="3766"/>
                  <a:pt x="6718" y="3224"/>
                  <a:pt x="6341" y="2806"/>
                </a:cubicBezTo>
                <a:lnTo>
                  <a:pt x="6671" y="2476"/>
                </a:lnTo>
                <a:cubicBezTo>
                  <a:pt x="6722" y="2425"/>
                  <a:pt x="6722" y="2342"/>
                  <a:pt x="6671" y="2291"/>
                </a:cubicBezTo>
                <a:cubicBezTo>
                  <a:pt x="6646" y="2265"/>
                  <a:pt x="6612" y="2252"/>
                  <a:pt x="6578" y="2252"/>
                </a:cubicBezTo>
                <a:cubicBezTo>
                  <a:pt x="6545" y="2252"/>
                  <a:pt x="6511" y="2265"/>
                  <a:pt x="6485" y="2291"/>
                </a:cubicBezTo>
                <a:lnTo>
                  <a:pt x="6155" y="2621"/>
                </a:lnTo>
                <a:cubicBezTo>
                  <a:pt x="5947" y="2434"/>
                  <a:pt x="5705" y="2280"/>
                  <a:pt x="5436" y="2168"/>
                </a:cubicBezTo>
                <a:cubicBezTo>
                  <a:pt x="5420" y="2161"/>
                  <a:pt x="5403" y="2158"/>
                  <a:pt x="5386" y="2158"/>
                </a:cubicBezTo>
                <a:cubicBezTo>
                  <a:pt x="5335" y="2158"/>
                  <a:pt x="5285" y="2188"/>
                  <a:pt x="5265" y="2239"/>
                </a:cubicBezTo>
                <a:cubicBezTo>
                  <a:pt x="5237" y="2307"/>
                  <a:pt x="5269" y="2383"/>
                  <a:pt x="5336" y="2411"/>
                </a:cubicBezTo>
                <a:cubicBezTo>
                  <a:pt x="6170" y="2756"/>
                  <a:pt x="6720" y="3537"/>
                  <a:pt x="6720" y="4481"/>
                </a:cubicBezTo>
                <a:cubicBezTo>
                  <a:pt x="6720" y="5715"/>
                  <a:pt x="5715" y="6720"/>
                  <a:pt x="4481" y="6720"/>
                </a:cubicBezTo>
                <a:cubicBezTo>
                  <a:pt x="3246" y="6720"/>
                  <a:pt x="2241" y="5715"/>
                  <a:pt x="2241" y="4481"/>
                </a:cubicBezTo>
                <a:cubicBezTo>
                  <a:pt x="2241" y="3246"/>
                  <a:pt x="3246" y="2241"/>
                  <a:pt x="4481" y="2241"/>
                </a:cubicBezTo>
                <a:cubicBezTo>
                  <a:pt x="4599" y="2241"/>
                  <a:pt x="4717" y="2251"/>
                  <a:pt x="4832" y="2269"/>
                </a:cubicBezTo>
                <a:cubicBezTo>
                  <a:pt x="4839" y="2270"/>
                  <a:pt x="4846" y="2271"/>
                  <a:pt x="4853" y="2271"/>
                </a:cubicBezTo>
                <a:cubicBezTo>
                  <a:pt x="4916" y="2271"/>
                  <a:pt x="4972" y="2224"/>
                  <a:pt x="4983" y="2160"/>
                </a:cubicBezTo>
                <a:cubicBezTo>
                  <a:pt x="4994" y="2088"/>
                  <a:pt x="4944" y="2021"/>
                  <a:pt x="4873" y="2010"/>
                </a:cubicBezTo>
                <a:cubicBezTo>
                  <a:pt x="4787" y="1996"/>
                  <a:pt x="4700" y="1988"/>
                  <a:pt x="4612" y="1983"/>
                </a:cubicBezTo>
                <a:lnTo>
                  <a:pt x="4612" y="1515"/>
                </a:lnTo>
                <a:cubicBezTo>
                  <a:pt x="4612" y="1442"/>
                  <a:pt x="4553" y="1383"/>
                  <a:pt x="4481" y="1383"/>
                </a:cubicBezTo>
                <a:close/>
                <a:moveTo>
                  <a:pt x="1715" y="6678"/>
                </a:moveTo>
                <a:cubicBezTo>
                  <a:pt x="1569" y="6678"/>
                  <a:pt x="1424" y="6734"/>
                  <a:pt x="1313" y="6845"/>
                </a:cubicBezTo>
                <a:cubicBezTo>
                  <a:pt x="1205" y="6952"/>
                  <a:pt x="1146" y="7095"/>
                  <a:pt x="1146" y="7247"/>
                </a:cubicBezTo>
                <a:cubicBezTo>
                  <a:pt x="1146" y="7398"/>
                  <a:pt x="1205" y="7541"/>
                  <a:pt x="1313" y="7649"/>
                </a:cubicBezTo>
                <a:cubicBezTo>
                  <a:pt x="1420" y="7756"/>
                  <a:pt x="1563" y="7815"/>
                  <a:pt x="1714" y="7815"/>
                </a:cubicBezTo>
                <a:cubicBezTo>
                  <a:pt x="1866" y="7815"/>
                  <a:pt x="2009" y="7756"/>
                  <a:pt x="2117" y="7649"/>
                </a:cubicBezTo>
                <a:cubicBezTo>
                  <a:pt x="2338" y="7427"/>
                  <a:pt x="2338" y="7066"/>
                  <a:pt x="2117" y="6845"/>
                </a:cubicBezTo>
                <a:cubicBezTo>
                  <a:pt x="2006" y="6734"/>
                  <a:pt x="1861" y="6678"/>
                  <a:pt x="1715" y="6678"/>
                </a:cubicBezTo>
                <a:close/>
                <a:moveTo>
                  <a:pt x="7246" y="6678"/>
                </a:moveTo>
                <a:cubicBezTo>
                  <a:pt x="7101" y="6678"/>
                  <a:pt x="6955" y="6734"/>
                  <a:pt x="6844" y="6845"/>
                </a:cubicBezTo>
                <a:cubicBezTo>
                  <a:pt x="6623" y="7066"/>
                  <a:pt x="6623" y="7427"/>
                  <a:pt x="6844" y="7649"/>
                </a:cubicBezTo>
                <a:cubicBezTo>
                  <a:pt x="6952" y="7756"/>
                  <a:pt x="7095" y="7815"/>
                  <a:pt x="7247" y="7815"/>
                </a:cubicBezTo>
                <a:cubicBezTo>
                  <a:pt x="7398" y="7815"/>
                  <a:pt x="7542" y="7756"/>
                  <a:pt x="7648" y="7649"/>
                </a:cubicBezTo>
                <a:cubicBezTo>
                  <a:pt x="7756" y="7541"/>
                  <a:pt x="7815" y="7398"/>
                  <a:pt x="7815" y="7247"/>
                </a:cubicBezTo>
                <a:cubicBezTo>
                  <a:pt x="7815" y="7095"/>
                  <a:pt x="7756" y="6952"/>
                  <a:pt x="7648" y="6845"/>
                </a:cubicBezTo>
                <a:cubicBezTo>
                  <a:pt x="7538" y="6734"/>
                  <a:pt x="7392" y="6678"/>
                  <a:pt x="7246" y="6678"/>
                </a:cubicBezTo>
                <a:close/>
                <a:moveTo>
                  <a:pt x="4481" y="8085"/>
                </a:moveTo>
                <a:cubicBezTo>
                  <a:pt x="4649" y="8085"/>
                  <a:pt x="4787" y="8223"/>
                  <a:pt x="4787" y="8392"/>
                </a:cubicBezTo>
                <a:cubicBezTo>
                  <a:pt x="4787" y="8561"/>
                  <a:pt x="4649" y="8699"/>
                  <a:pt x="4481" y="8699"/>
                </a:cubicBezTo>
                <a:cubicBezTo>
                  <a:pt x="4312" y="8699"/>
                  <a:pt x="4174" y="8561"/>
                  <a:pt x="4174" y="8392"/>
                </a:cubicBezTo>
                <a:cubicBezTo>
                  <a:pt x="4174" y="8223"/>
                  <a:pt x="4312" y="8085"/>
                  <a:pt x="4481" y="8085"/>
                </a:cubicBezTo>
                <a:close/>
                <a:moveTo>
                  <a:pt x="4481" y="7824"/>
                </a:moveTo>
                <a:cubicBezTo>
                  <a:pt x="4167" y="7824"/>
                  <a:pt x="3912" y="8079"/>
                  <a:pt x="3912" y="8393"/>
                </a:cubicBezTo>
                <a:cubicBezTo>
                  <a:pt x="3912" y="8706"/>
                  <a:pt x="4167" y="8961"/>
                  <a:pt x="4481" y="8961"/>
                </a:cubicBezTo>
                <a:cubicBezTo>
                  <a:pt x="4794" y="8961"/>
                  <a:pt x="5050" y="8706"/>
                  <a:pt x="5050" y="8393"/>
                </a:cubicBezTo>
                <a:cubicBezTo>
                  <a:pt x="5050" y="8079"/>
                  <a:pt x="4794" y="7824"/>
                  <a:pt x="4481" y="78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pic>
        <p:nvPicPr>
          <p:cNvPr id="6" name="Picture 5">
            <a:extLst>
              <a:ext uri="{FF2B5EF4-FFF2-40B4-BE49-F238E27FC236}">
                <a16:creationId xmlns:a16="http://schemas.microsoft.com/office/drawing/2014/main" id="{D5391E61-63A3-B86F-0D65-AFC4391C2CF5}"/>
              </a:ext>
            </a:extLst>
          </p:cNvPr>
          <p:cNvPicPr>
            <a:picLocks noChangeAspect="1"/>
          </p:cNvPicPr>
          <p:nvPr/>
        </p:nvPicPr>
        <p:blipFill>
          <a:blip r:embed="rId3"/>
          <a:stretch>
            <a:fillRect/>
          </a:stretch>
        </p:blipFill>
        <p:spPr>
          <a:xfrm>
            <a:off x="479871" y="1454804"/>
            <a:ext cx="4731466" cy="3043079"/>
          </a:xfrm>
          <a:prstGeom prst="rect">
            <a:avLst/>
          </a:prstGeom>
        </p:spPr>
      </p:pic>
      <p:sp>
        <p:nvSpPr>
          <p:cNvPr id="7" name="Oval 6">
            <a:extLst>
              <a:ext uri="{FF2B5EF4-FFF2-40B4-BE49-F238E27FC236}">
                <a16:creationId xmlns:a16="http://schemas.microsoft.com/office/drawing/2014/main" id="{F806BC5C-E701-5DF9-ADDF-8C07BDF0BAD7}"/>
              </a:ext>
            </a:extLst>
          </p:cNvPr>
          <p:cNvSpPr/>
          <p:nvPr/>
        </p:nvSpPr>
        <p:spPr>
          <a:xfrm rot="20913001">
            <a:off x="245682" y="3685497"/>
            <a:ext cx="1999785" cy="929101"/>
          </a:xfrm>
          <a:prstGeom prst="ellipse">
            <a:avLst/>
          </a:prstGeom>
          <a:noFill/>
          <a:ln w="19050" cap="flat" cmpd="sng" algn="ctr">
            <a:solidFill>
              <a:srgbClr val="B887D8"/>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vi-VN"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500" tmFilter="0, 0; .2, .5; .8, .5; 1, 0"/>
                                        <p:tgtEl>
                                          <p:spTgt spid="7"/>
                                        </p:tgtEl>
                                      </p:cBhvr>
                                    </p:animEffect>
                                    <p:animScale>
                                      <p:cBhvr>
                                        <p:cTn id="7" dur="250" autoRev="1" fill="hold"/>
                                        <p:tgtEl>
                                          <p:spTgt spid="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28"/>
        <p:cNvGrpSpPr/>
        <p:nvPr/>
      </p:nvGrpSpPr>
      <p:grpSpPr>
        <a:xfrm>
          <a:off x="0" y="0"/>
          <a:ext cx="0" cy="0"/>
          <a:chOff x="0" y="0"/>
          <a:chExt cx="0" cy="0"/>
        </a:xfrm>
      </p:grpSpPr>
      <p:sp>
        <p:nvSpPr>
          <p:cNvPr id="3" name="Title 2">
            <a:extLst>
              <a:ext uri="{FF2B5EF4-FFF2-40B4-BE49-F238E27FC236}">
                <a16:creationId xmlns:a16="http://schemas.microsoft.com/office/drawing/2014/main" id="{F284DD27-43A0-3A6E-9962-4F96B567D35B}"/>
              </a:ext>
            </a:extLst>
          </p:cNvPr>
          <p:cNvSpPr>
            <a:spLocks noGrp="1"/>
          </p:cNvSpPr>
          <p:nvPr>
            <p:ph type="title"/>
          </p:nvPr>
        </p:nvSpPr>
        <p:spPr/>
        <p:txBody>
          <a:bodyPr/>
          <a:lstStyle/>
          <a:p>
            <a:r>
              <a:rPr lang="en-US" dirty="0"/>
              <a:t>CHOOSE A MACHINE LEARNING MODEL</a:t>
            </a:r>
            <a:br>
              <a:rPr lang="en-US" dirty="0"/>
            </a:br>
            <a:endParaRPr lang="vi-VN" dirty="0"/>
          </a:p>
        </p:txBody>
      </p:sp>
      <p:sp>
        <p:nvSpPr>
          <p:cNvPr id="5" name="Subtitle 4">
            <a:extLst>
              <a:ext uri="{FF2B5EF4-FFF2-40B4-BE49-F238E27FC236}">
                <a16:creationId xmlns:a16="http://schemas.microsoft.com/office/drawing/2014/main" id="{E95F1F86-23D4-42F0-89B7-D677B3C05C5D}"/>
              </a:ext>
            </a:extLst>
          </p:cNvPr>
          <p:cNvSpPr>
            <a:spLocks noGrp="1"/>
          </p:cNvSpPr>
          <p:nvPr>
            <p:ph type="subTitle" idx="1"/>
          </p:nvPr>
        </p:nvSpPr>
        <p:spPr>
          <a:xfrm>
            <a:off x="6504878" y="1187533"/>
            <a:ext cx="2185638" cy="3510942"/>
          </a:xfrm>
        </p:spPr>
        <p:txBody>
          <a:bodyPr/>
          <a:lstStyle/>
          <a:p>
            <a:r>
              <a:rPr lang="en-US" dirty="0"/>
              <a:t>Choose Random Forest because it helps minimize overfitting and improve accuracy on complex data sets.</a:t>
            </a:r>
          </a:p>
        </p:txBody>
      </p:sp>
      <p:pic>
        <p:nvPicPr>
          <p:cNvPr id="9" name="Picture 8">
            <a:extLst>
              <a:ext uri="{FF2B5EF4-FFF2-40B4-BE49-F238E27FC236}">
                <a16:creationId xmlns:a16="http://schemas.microsoft.com/office/drawing/2014/main" id="{5AD2C89D-423A-11A0-31B6-8908CBE37820}"/>
              </a:ext>
            </a:extLst>
          </p:cNvPr>
          <p:cNvPicPr>
            <a:picLocks noChangeAspect="1"/>
          </p:cNvPicPr>
          <p:nvPr/>
        </p:nvPicPr>
        <p:blipFill>
          <a:blip r:embed="rId3"/>
          <a:stretch>
            <a:fillRect/>
          </a:stretch>
        </p:blipFill>
        <p:spPr>
          <a:xfrm>
            <a:off x="804688" y="1070168"/>
            <a:ext cx="5700190" cy="3628307"/>
          </a:xfrm>
          <a:prstGeom prst="rect">
            <a:avLst/>
          </a:prstGeom>
        </p:spPr>
      </p:pic>
    </p:spTree>
    <p:extLst>
      <p:ext uri="{BB962C8B-B14F-4D97-AF65-F5344CB8AC3E}">
        <p14:creationId xmlns:p14="http://schemas.microsoft.com/office/powerpoint/2010/main" val="18517262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5" name="Title 4">
            <a:extLst>
              <a:ext uri="{FF2B5EF4-FFF2-40B4-BE49-F238E27FC236}">
                <a16:creationId xmlns:a16="http://schemas.microsoft.com/office/drawing/2014/main" id="{3D377A02-0BE3-F28C-E7D0-3E8A290E2555}"/>
              </a:ext>
            </a:extLst>
          </p:cNvPr>
          <p:cNvSpPr>
            <a:spLocks noGrp="1"/>
          </p:cNvSpPr>
          <p:nvPr>
            <p:ph type="title"/>
          </p:nvPr>
        </p:nvSpPr>
        <p:spPr>
          <a:xfrm>
            <a:off x="720000" y="339127"/>
            <a:ext cx="7704000" cy="572700"/>
          </a:xfrm>
        </p:spPr>
        <p:txBody>
          <a:bodyPr/>
          <a:lstStyle/>
          <a:p>
            <a:r>
              <a:rPr lang="en-US" dirty="0"/>
              <a:t>CHOOSE A RANDOM FOREST</a:t>
            </a:r>
            <a:br>
              <a:rPr lang="en-US" dirty="0"/>
            </a:br>
            <a:endParaRPr lang="vi-VN" dirty="0"/>
          </a:p>
        </p:txBody>
      </p:sp>
      <p:sp>
        <p:nvSpPr>
          <p:cNvPr id="18" name="Google Shape;930;p48">
            <a:extLst>
              <a:ext uri="{FF2B5EF4-FFF2-40B4-BE49-F238E27FC236}">
                <a16:creationId xmlns:a16="http://schemas.microsoft.com/office/drawing/2014/main" id="{BCC32EBD-F9A2-B319-5729-3626C0CFAFE0}"/>
              </a:ext>
            </a:extLst>
          </p:cNvPr>
          <p:cNvSpPr txBox="1">
            <a:spLocks noGrp="1"/>
          </p:cNvSpPr>
          <p:nvPr>
            <p:ph type="subTitle" idx="1"/>
          </p:nvPr>
        </p:nvSpPr>
        <p:spPr>
          <a:xfrm>
            <a:off x="413000" y="1017725"/>
            <a:ext cx="3818609" cy="3886199"/>
          </a:xfrm>
          <a:prstGeom prst="rect">
            <a:avLst/>
          </a:prstGeom>
        </p:spPr>
        <p:txBody>
          <a:bodyPr spcFirstLastPara="1" wrap="square" lIns="91425" tIns="91425" rIns="91425" bIns="91425" anchor="ctr" anchorCtr="0">
            <a:noAutofit/>
          </a:bodyPr>
          <a:lstStyle/>
          <a:p>
            <a:pPr marL="285750" lvl="0" indent="-285750" algn="l" rtl="0">
              <a:lnSpc>
                <a:spcPct val="130000"/>
              </a:lnSpc>
              <a:spcBef>
                <a:spcPts val="600"/>
              </a:spcBef>
              <a:spcAft>
                <a:spcPts val="600"/>
              </a:spcAft>
              <a:buFont typeface="Wingdings" panose="05000000000000000000" pitchFamily="2" charset="2"/>
              <a:buChar char="q"/>
            </a:pPr>
            <a:r>
              <a:rPr lang="en-US" dirty="0"/>
              <a:t>The number of cases in which customers were correctly predicted to leave the service is</a:t>
            </a:r>
            <a:r>
              <a:rPr lang="vi-VN" dirty="0"/>
              <a:t> 1126</a:t>
            </a:r>
          </a:p>
          <a:p>
            <a:pPr marL="285750" lvl="0" indent="-285750" algn="l" rtl="0">
              <a:lnSpc>
                <a:spcPct val="130000"/>
              </a:lnSpc>
              <a:spcBef>
                <a:spcPts val="600"/>
              </a:spcBef>
              <a:spcAft>
                <a:spcPts val="600"/>
              </a:spcAft>
              <a:buFont typeface="Wingdings" panose="05000000000000000000" pitchFamily="2" charset="2"/>
              <a:buChar char="q"/>
            </a:pPr>
            <a:r>
              <a:rPr lang="en-US" dirty="0"/>
              <a:t>Number of cases where it was wrongly predicted that customers would churn when in fact they did not</a:t>
            </a:r>
            <a:r>
              <a:rPr lang="vi-VN" dirty="0"/>
              <a:t> 35</a:t>
            </a:r>
          </a:p>
          <a:p>
            <a:pPr marL="285750" lvl="0" indent="-285750" algn="l" rtl="0">
              <a:lnSpc>
                <a:spcPct val="130000"/>
              </a:lnSpc>
              <a:spcBef>
                <a:spcPts val="600"/>
              </a:spcBef>
              <a:spcAft>
                <a:spcPts val="600"/>
              </a:spcAft>
              <a:buFont typeface="Wingdings" panose="05000000000000000000" pitchFamily="2" charset="2"/>
              <a:buChar char="q"/>
            </a:pPr>
            <a:r>
              <a:rPr lang="en-US" dirty="0"/>
              <a:t>The number of cases where it was incorrectly predicted that customers would not churn when they actually did</a:t>
            </a:r>
            <a:r>
              <a:rPr lang="vi-VN" dirty="0"/>
              <a:t> 13</a:t>
            </a:r>
          </a:p>
          <a:p>
            <a:pPr marL="285750" lvl="0" indent="-285750" algn="l" rtl="0">
              <a:lnSpc>
                <a:spcPct val="130000"/>
              </a:lnSpc>
              <a:spcBef>
                <a:spcPts val="600"/>
              </a:spcBef>
              <a:spcAft>
                <a:spcPts val="600"/>
              </a:spcAft>
              <a:buFont typeface="Wingdings" panose="05000000000000000000" pitchFamily="2" charset="2"/>
              <a:buChar char="q"/>
            </a:pPr>
            <a:r>
              <a:rPr lang="en-US" dirty="0"/>
              <a:t>The number of cases that were correctly predicted that customers would stay and actually stayed was</a:t>
            </a:r>
            <a:r>
              <a:rPr lang="vi-VN" dirty="0"/>
              <a:t> 1104	</a:t>
            </a:r>
            <a:endParaRPr dirty="0"/>
          </a:p>
        </p:txBody>
      </p:sp>
      <p:pic>
        <p:nvPicPr>
          <p:cNvPr id="24" name="Picture 23">
            <a:extLst>
              <a:ext uri="{FF2B5EF4-FFF2-40B4-BE49-F238E27FC236}">
                <a16:creationId xmlns:a16="http://schemas.microsoft.com/office/drawing/2014/main" id="{862A7FE0-2CE5-DBB3-5862-414389EFAF68}"/>
              </a:ext>
            </a:extLst>
          </p:cNvPr>
          <p:cNvPicPr>
            <a:picLocks noChangeAspect="1"/>
          </p:cNvPicPr>
          <p:nvPr/>
        </p:nvPicPr>
        <p:blipFill rotWithShape="1">
          <a:blip r:embed="rId3"/>
          <a:srcRect t="1629"/>
          <a:stretch/>
        </p:blipFill>
        <p:spPr>
          <a:xfrm>
            <a:off x="4325161" y="1017725"/>
            <a:ext cx="4519048" cy="3886199"/>
          </a:xfrm>
          <a:prstGeom prst="rect">
            <a:avLst/>
          </a:prstGeom>
        </p:spPr>
      </p:pic>
    </p:spTree>
    <p:extLst>
      <p:ext uri="{BB962C8B-B14F-4D97-AF65-F5344CB8AC3E}">
        <p14:creationId xmlns:p14="http://schemas.microsoft.com/office/powerpoint/2010/main" val="22001578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28"/>
        <p:cNvGrpSpPr/>
        <p:nvPr/>
      </p:nvGrpSpPr>
      <p:grpSpPr>
        <a:xfrm>
          <a:off x="0" y="0"/>
          <a:ext cx="0" cy="0"/>
          <a:chOff x="0" y="0"/>
          <a:chExt cx="0" cy="0"/>
        </a:xfrm>
      </p:grpSpPr>
      <p:sp>
        <p:nvSpPr>
          <p:cNvPr id="929" name="Google Shape;929;p48"/>
          <p:cNvSpPr txBox="1">
            <a:spLocks noGrp="1"/>
          </p:cNvSpPr>
          <p:nvPr>
            <p:ph type="title"/>
          </p:nvPr>
        </p:nvSpPr>
        <p:spPr>
          <a:xfrm>
            <a:off x="568460" y="1413747"/>
            <a:ext cx="5053834" cy="94814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400" dirty="0"/>
              <a:t>04. CONCLUSION</a:t>
            </a:r>
            <a:endParaRPr sz="4400" i="1" dirty="0"/>
          </a:p>
        </p:txBody>
      </p:sp>
      <p:sp>
        <p:nvSpPr>
          <p:cNvPr id="930" name="Google Shape;930;p48"/>
          <p:cNvSpPr txBox="1">
            <a:spLocks noGrp="1"/>
          </p:cNvSpPr>
          <p:nvPr>
            <p:ph type="subTitle" idx="1"/>
          </p:nvPr>
        </p:nvSpPr>
        <p:spPr>
          <a:xfrm>
            <a:off x="624838" y="1955533"/>
            <a:ext cx="4941078" cy="2292703"/>
          </a:xfrm>
          <a:prstGeom prst="rect">
            <a:avLst/>
          </a:prstGeom>
        </p:spPr>
        <p:txBody>
          <a:bodyPr spcFirstLastPara="1" wrap="square" lIns="91425" tIns="91425" rIns="91425" bIns="91425" anchor="ctr" anchorCtr="0">
            <a:noAutofit/>
          </a:bodyPr>
          <a:lstStyle/>
          <a:p>
            <a:pPr marL="285750" lvl="0" indent="-285750" algn="l" rtl="0">
              <a:lnSpc>
                <a:spcPct val="130000"/>
              </a:lnSpc>
              <a:spcBef>
                <a:spcPts val="600"/>
              </a:spcBef>
              <a:spcAft>
                <a:spcPts val="600"/>
              </a:spcAft>
              <a:buFont typeface="Wingdings" panose="05000000000000000000" pitchFamily="2" charset="2"/>
              <a:buChar char="q"/>
            </a:pPr>
            <a:r>
              <a:rPr lang="en-US" dirty="0"/>
              <a:t>The problem of the problem is to predict the likelihood that customers will leave, it is not related to legal issues so it is not too important in explaining therefore Random Forest will provide the best classification performance in predicting churn take care of customer service.</a:t>
            </a:r>
            <a:endParaRPr dirty="0"/>
          </a:p>
        </p:txBody>
      </p:sp>
      <p:sp>
        <p:nvSpPr>
          <p:cNvPr id="2" name="Google Shape;1119;p54">
            <a:extLst>
              <a:ext uri="{FF2B5EF4-FFF2-40B4-BE49-F238E27FC236}">
                <a16:creationId xmlns:a16="http://schemas.microsoft.com/office/drawing/2014/main" id="{08188068-15B4-BB9B-8DC6-37F98DCFA3B8}"/>
              </a:ext>
            </a:extLst>
          </p:cNvPr>
          <p:cNvSpPr/>
          <p:nvPr/>
        </p:nvSpPr>
        <p:spPr>
          <a:xfrm>
            <a:off x="5583221" y="1361204"/>
            <a:ext cx="2911200" cy="2910900"/>
          </a:xfrm>
          <a:prstGeom prst="ellipse">
            <a:avLst/>
          </a:prstGeom>
          <a:solidFill>
            <a:srgbClr val="FFF48F">
              <a:alpha val="24710"/>
            </a:srgbClr>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1120;p54">
            <a:extLst>
              <a:ext uri="{FF2B5EF4-FFF2-40B4-BE49-F238E27FC236}">
                <a16:creationId xmlns:a16="http://schemas.microsoft.com/office/drawing/2014/main" id="{A582094F-621D-AC30-9CCD-609E72545BF8}"/>
              </a:ext>
            </a:extLst>
          </p:cNvPr>
          <p:cNvGrpSpPr/>
          <p:nvPr/>
        </p:nvGrpSpPr>
        <p:grpSpPr>
          <a:xfrm>
            <a:off x="5763585" y="1486234"/>
            <a:ext cx="2550462" cy="2868995"/>
            <a:chOff x="1286814" y="1188644"/>
            <a:chExt cx="2550462" cy="2868995"/>
          </a:xfrm>
        </p:grpSpPr>
        <p:grpSp>
          <p:nvGrpSpPr>
            <p:cNvPr id="4" name="Google Shape;1121;p54">
              <a:extLst>
                <a:ext uri="{FF2B5EF4-FFF2-40B4-BE49-F238E27FC236}">
                  <a16:creationId xmlns:a16="http://schemas.microsoft.com/office/drawing/2014/main" id="{6DB29B24-5597-7FEF-FDA6-07B24643C71C}"/>
                </a:ext>
              </a:extLst>
            </p:cNvPr>
            <p:cNvGrpSpPr/>
            <p:nvPr/>
          </p:nvGrpSpPr>
          <p:grpSpPr>
            <a:xfrm>
              <a:off x="1286814" y="1188644"/>
              <a:ext cx="2550462" cy="2838537"/>
              <a:chOff x="1937700" y="1011593"/>
              <a:chExt cx="3346184" cy="3724137"/>
            </a:xfrm>
          </p:grpSpPr>
          <p:sp>
            <p:nvSpPr>
              <p:cNvPr id="6" name="Google Shape;1122;p54">
                <a:extLst>
                  <a:ext uri="{FF2B5EF4-FFF2-40B4-BE49-F238E27FC236}">
                    <a16:creationId xmlns:a16="http://schemas.microsoft.com/office/drawing/2014/main" id="{65923456-E409-D6CD-E292-B570007EB042}"/>
                  </a:ext>
                </a:extLst>
              </p:cNvPr>
              <p:cNvSpPr/>
              <p:nvPr/>
            </p:nvSpPr>
            <p:spPr>
              <a:xfrm>
                <a:off x="1937700" y="1950217"/>
                <a:ext cx="3346184" cy="2776275"/>
              </a:xfrm>
              <a:custGeom>
                <a:avLst/>
                <a:gdLst/>
                <a:ahLst/>
                <a:cxnLst/>
                <a:rect l="l" t="t" r="r" b="b"/>
                <a:pathLst>
                  <a:path w="50694" h="42060" extrusionOk="0">
                    <a:moveTo>
                      <a:pt x="30390" y="1"/>
                    </a:moveTo>
                    <a:cubicBezTo>
                      <a:pt x="29525" y="1"/>
                      <a:pt x="28660" y="452"/>
                      <a:pt x="27954" y="972"/>
                    </a:cubicBezTo>
                    <a:cubicBezTo>
                      <a:pt x="26685" y="1900"/>
                      <a:pt x="25618" y="3091"/>
                      <a:pt x="24829" y="4453"/>
                    </a:cubicBezTo>
                    <a:cubicBezTo>
                      <a:pt x="23731" y="6355"/>
                      <a:pt x="23205" y="8521"/>
                      <a:pt x="22818" y="10671"/>
                    </a:cubicBezTo>
                    <a:cubicBezTo>
                      <a:pt x="22091" y="14693"/>
                      <a:pt x="21766" y="18777"/>
                      <a:pt x="21457" y="22845"/>
                    </a:cubicBezTo>
                    <a:cubicBezTo>
                      <a:pt x="20993" y="28662"/>
                      <a:pt x="20544" y="34494"/>
                      <a:pt x="20312" y="40326"/>
                    </a:cubicBezTo>
                    <a:cubicBezTo>
                      <a:pt x="20298" y="40642"/>
                      <a:pt x="20211" y="40767"/>
                      <a:pt x="20081" y="40767"/>
                    </a:cubicBezTo>
                    <a:cubicBezTo>
                      <a:pt x="19617" y="40767"/>
                      <a:pt x="18613" y="39180"/>
                      <a:pt x="18456" y="38903"/>
                    </a:cubicBezTo>
                    <a:cubicBezTo>
                      <a:pt x="17899" y="37959"/>
                      <a:pt x="17466" y="36938"/>
                      <a:pt x="17048" y="35917"/>
                    </a:cubicBezTo>
                    <a:cubicBezTo>
                      <a:pt x="15547" y="32328"/>
                      <a:pt x="14078" y="28801"/>
                      <a:pt x="12995" y="25058"/>
                    </a:cubicBezTo>
                    <a:cubicBezTo>
                      <a:pt x="11928" y="21360"/>
                      <a:pt x="11015" y="17601"/>
                      <a:pt x="9654" y="13997"/>
                    </a:cubicBezTo>
                    <a:cubicBezTo>
                      <a:pt x="8725" y="11522"/>
                      <a:pt x="7333" y="8892"/>
                      <a:pt x="4827" y="8072"/>
                    </a:cubicBezTo>
                    <a:cubicBezTo>
                      <a:pt x="4512" y="7970"/>
                      <a:pt x="4170" y="7896"/>
                      <a:pt x="3833" y="7896"/>
                    </a:cubicBezTo>
                    <a:cubicBezTo>
                      <a:pt x="3607" y="7896"/>
                      <a:pt x="3383" y="7930"/>
                      <a:pt x="3172" y="8010"/>
                    </a:cubicBezTo>
                    <a:cubicBezTo>
                      <a:pt x="2615" y="8212"/>
                      <a:pt x="2213" y="8691"/>
                      <a:pt x="1888" y="9202"/>
                    </a:cubicBezTo>
                    <a:cubicBezTo>
                      <a:pt x="63" y="12141"/>
                      <a:pt x="1238" y="16039"/>
                      <a:pt x="2522" y="18978"/>
                    </a:cubicBezTo>
                    <a:cubicBezTo>
                      <a:pt x="5987" y="26960"/>
                      <a:pt x="11680" y="33736"/>
                      <a:pt x="17295" y="40388"/>
                    </a:cubicBezTo>
                    <a:cubicBezTo>
                      <a:pt x="13227" y="36505"/>
                      <a:pt x="9128" y="32607"/>
                      <a:pt x="5663" y="28151"/>
                    </a:cubicBezTo>
                    <a:cubicBezTo>
                      <a:pt x="4791" y="27031"/>
                      <a:pt x="3809" y="24919"/>
                      <a:pt x="2306" y="24919"/>
                    </a:cubicBezTo>
                    <a:cubicBezTo>
                      <a:pt x="1942" y="24919"/>
                      <a:pt x="1546" y="25043"/>
                      <a:pt x="1115" y="25336"/>
                    </a:cubicBezTo>
                    <a:cubicBezTo>
                      <a:pt x="310" y="25893"/>
                      <a:pt x="78" y="26976"/>
                      <a:pt x="63" y="27950"/>
                    </a:cubicBezTo>
                    <a:cubicBezTo>
                      <a:pt x="1" y="30719"/>
                      <a:pt x="1084" y="33426"/>
                      <a:pt x="2692" y="35685"/>
                    </a:cubicBezTo>
                    <a:lnTo>
                      <a:pt x="2692" y="35670"/>
                    </a:lnTo>
                    <a:cubicBezTo>
                      <a:pt x="4731" y="38559"/>
                      <a:pt x="7882" y="42060"/>
                      <a:pt x="11750" y="42060"/>
                    </a:cubicBezTo>
                    <a:cubicBezTo>
                      <a:pt x="11961" y="42060"/>
                      <a:pt x="12176" y="42049"/>
                      <a:pt x="12392" y="42027"/>
                    </a:cubicBezTo>
                    <a:cubicBezTo>
                      <a:pt x="14334" y="41827"/>
                      <a:pt x="16311" y="41762"/>
                      <a:pt x="18299" y="41762"/>
                    </a:cubicBezTo>
                    <a:cubicBezTo>
                      <a:pt x="21692" y="41762"/>
                      <a:pt x="25118" y="41952"/>
                      <a:pt x="28464" y="41981"/>
                    </a:cubicBezTo>
                    <a:cubicBezTo>
                      <a:pt x="31342" y="41996"/>
                      <a:pt x="34219" y="42012"/>
                      <a:pt x="37096" y="42043"/>
                    </a:cubicBezTo>
                    <a:cubicBezTo>
                      <a:pt x="37707" y="42047"/>
                      <a:pt x="38337" y="42055"/>
                      <a:pt x="38974" y="42055"/>
                    </a:cubicBezTo>
                    <a:cubicBezTo>
                      <a:pt x="40885" y="42055"/>
                      <a:pt x="42866" y="41977"/>
                      <a:pt x="44630" y="41455"/>
                    </a:cubicBezTo>
                    <a:cubicBezTo>
                      <a:pt x="47074" y="40728"/>
                      <a:pt x="49317" y="38686"/>
                      <a:pt x="49425" y="36149"/>
                    </a:cubicBezTo>
                    <a:cubicBezTo>
                      <a:pt x="49425" y="35886"/>
                      <a:pt x="49410" y="35623"/>
                      <a:pt x="49286" y="35407"/>
                    </a:cubicBezTo>
                    <a:cubicBezTo>
                      <a:pt x="49097" y="35107"/>
                      <a:pt x="48746" y="35007"/>
                      <a:pt x="48376" y="35007"/>
                    </a:cubicBezTo>
                    <a:cubicBezTo>
                      <a:pt x="48172" y="35007"/>
                      <a:pt x="47962" y="35038"/>
                      <a:pt x="47770" y="35082"/>
                    </a:cubicBezTo>
                    <a:cubicBezTo>
                      <a:pt x="45063" y="35685"/>
                      <a:pt x="42263" y="38052"/>
                      <a:pt x="40252" y="39924"/>
                    </a:cubicBezTo>
                    <a:cubicBezTo>
                      <a:pt x="41366" y="38268"/>
                      <a:pt x="42480" y="36613"/>
                      <a:pt x="43578" y="34958"/>
                    </a:cubicBezTo>
                    <a:cubicBezTo>
                      <a:pt x="45264" y="32467"/>
                      <a:pt x="46935" y="29961"/>
                      <a:pt x="48404" y="27332"/>
                    </a:cubicBezTo>
                    <a:cubicBezTo>
                      <a:pt x="49487" y="25367"/>
                      <a:pt x="50477" y="23263"/>
                      <a:pt x="50632" y="21005"/>
                    </a:cubicBezTo>
                    <a:cubicBezTo>
                      <a:pt x="50694" y="20293"/>
                      <a:pt x="50616" y="19504"/>
                      <a:pt x="50091" y="19040"/>
                    </a:cubicBezTo>
                    <a:cubicBezTo>
                      <a:pt x="49811" y="18782"/>
                      <a:pt x="49472" y="18676"/>
                      <a:pt x="49112" y="18676"/>
                    </a:cubicBezTo>
                    <a:cubicBezTo>
                      <a:pt x="48416" y="18676"/>
                      <a:pt x="47640" y="19071"/>
                      <a:pt x="47059" y="19520"/>
                    </a:cubicBezTo>
                    <a:cubicBezTo>
                      <a:pt x="45620" y="20649"/>
                      <a:pt x="44475" y="22103"/>
                      <a:pt x="43377" y="23557"/>
                    </a:cubicBezTo>
                    <a:cubicBezTo>
                      <a:pt x="39881" y="28229"/>
                      <a:pt x="36849" y="33225"/>
                      <a:pt x="33817" y="38222"/>
                    </a:cubicBezTo>
                    <a:cubicBezTo>
                      <a:pt x="36276" y="31060"/>
                      <a:pt x="41041" y="24934"/>
                      <a:pt x="44243" y="18081"/>
                    </a:cubicBezTo>
                    <a:cubicBezTo>
                      <a:pt x="44986" y="16488"/>
                      <a:pt x="45651" y="14801"/>
                      <a:pt x="45713" y="13038"/>
                    </a:cubicBezTo>
                    <a:cubicBezTo>
                      <a:pt x="45744" y="11955"/>
                      <a:pt x="45481" y="10795"/>
                      <a:pt x="44676" y="10083"/>
                    </a:cubicBezTo>
                    <a:cubicBezTo>
                      <a:pt x="44167" y="9638"/>
                      <a:pt x="43504" y="9444"/>
                      <a:pt x="42830" y="9444"/>
                    </a:cubicBezTo>
                    <a:cubicBezTo>
                      <a:pt x="42356" y="9444"/>
                      <a:pt x="41877" y="9540"/>
                      <a:pt x="41443" y="9712"/>
                    </a:cubicBezTo>
                    <a:cubicBezTo>
                      <a:pt x="40391" y="10145"/>
                      <a:pt x="39540" y="10965"/>
                      <a:pt x="38798" y="11831"/>
                    </a:cubicBezTo>
                    <a:cubicBezTo>
                      <a:pt x="36926" y="13966"/>
                      <a:pt x="35518" y="16457"/>
                      <a:pt x="34219" y="18978"/>
                    </a:cubicBezTo>
                    <a:cubicBezTo>
                      <a:pt x="30707" y="25862"/>
                      <a:pt x="28047" y="33148"/>
                      <a:pt x="25401" y="40419"/>
                    </a:cubicBezTo>
                    <a:cubicBezTo>
                      <a:pt x="24953" y="34942"/>
                      <a:pt x="26252" y="29482"/>
                      <a:pt x="27923" y="24253"/>
                    </a:cubicBezTo>
                    <a:cubicBezTo>
                      <a:pt x="29594" y="19025"/>
                      <a:pt x="31636" y="13904"/>
                      <a:pt x="32780" y="8536"/>
                    </a:cubicBezTo>
                    <a:cubicBezTo>
                      <a:pt x="33167" y="6742"/>
                      <a:pt x="33445" y="4901"/>
                      <a:pt x="33136" y="3091"/>
                    </a:cubicBezTo>
                    <a:cubicBezTo>
                      <a:pt x="32935" y="1807"/>
                      <a:pt x="32270" y="446"/>
                      <a:pt x="31032" y="90"/>
                    </a:cubicBezTo>
                    <a:cubicBezTo>
                      <a:pt x="30820" y="29"/>
                      <a:pt x="30605" y="1"/>
                      <a:pt x="30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23;p54">
                <a:extLst>
                  <a:ext uri="{FF2B5EF4-FFF2-40B4-BE49-F238E27FC236}">
                    <a16:creationId xmlns:a16="http://schemas.microsoft.com/office/drawing/2014/main" id="{407D42E1-9A01-FA1B-06FC-0A81A7C05DB3}"/>
                  </a:ext>
                </a:extLst>
              </p:cNvPr>
              <p:cNvSpPr/>
              <p:nvPr/>
            </p:nvSpPr>
            <p:spPr>
              <a:xfrm>
                <a:off x="3541875" y="2057215"/>
                <a:ext cx="405418" cy="2488483"/>
              </a:xfrm>
              <a:custGeom>
                <a:avLst/>
                <a:gdLst/>
                <a:ahLst/>
                <a:cxnLst/>
                <a:rect l="l" t="t" r="r" b="b"/>
                <a:pathLst>
                  <a:path w="6142" h="37700" extrusionOk="0">
                    <a:moveTo>
                      <a:pt x="6141" y="1"/>
                    </a:moveTo>
                    <a:lnTo>
                      <a:pt x="6141" y="1"/>
                    </a:lnTo>
                    <a:cubicBezTo>
                      <a:pt x="2104" y="10458"/>
                      <a:pt x="464" y="21750"/>
                      <a:pt x="77" y="32904"/>
                    </a:cubicBezTo>
                    <a:cubicBezTo>
                      <a:pt x="31" y="34296"/>
                      <a:pt x="0" y="36338"/>
                      <a:pt x="0" y="37699"/>
                    </a:cubicBezTo>
                    <a:cubicBezTo>
                      <a:pt x="77" y="36338"/>
                      <a:pt x="170" y="34296"/>
                      <a:pt x="263" y="32919"/>
                    </a:cubicBezTo>
                    <a:cubicBezTo>
                      <a:pt x="928" y="21781"/>
                      <a:pt x="2568" y="10597"/>
                      <a:pt x="61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24;p54">
                <a:extLst>
                  <a:ext uri="{FF2B5EF4-FFF2-40B4-BE49-F238E27FC236}">
                    <a16:creationId xmlns:a16="http://schemas.microsoft.com/office/drawing/2014/main" id="{AE4D2271-491F-7B9B-5DE7-E3E22E90610B}"/>
                  </a:ext>
                </a:extLst>
              </p:cNvPr>
              <p:cNvSpPr/>
              <p:nvPr/>
            </p:nvSpPr>
            <p:spPr>
              <a:xfrm>
                <a:off x="3823660" y="2748509"/>
                <a:ext cx="993611" cy="1915604"/>
              </a:xfrm>
              <a:custGeom>
                <a:avLst/>
                <a:gdLst/>
                <a:ahLst/>
                <a:cxnLst/>
                <a:rect l="l" t="t" r="r" b="b"/>
                <a:pathLst>
                  <a:path w="15053" h="29021" extrusionOk="0">
                    <a:moveTo>
                      <a:pt x="15052" y="0"/>
                    </a:moveTo>
                    <a:cubicBezTo>
                      <a:pt x="10149" y="8199"/>
                      <a:pt x="5724" y="16661"/>
                      <a:pt x="1687" y="25293"/>
                    </a:cubicBezTo>
                    <a:cubicBezTo>
                      <a:pt x="1114" y="26530"/>
                      <a:pt x="542" y="27768"/>
                      <a:pt x="1" y="29021"/>
                    </a:cubicBezTo>
                    <a:cubicBezTo>
                      <a:pt x="4765" y="19553"/>
                      <a:pt x="10056" y="9359"/>
                      <a:pt x="15052" y="16"/>
                    </a:cubicBezTo>
                    <a:lnTo>
                      <a:pt x="1505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25;p54">
                <a:extLst>
                  <a:ext uri="{FF2B5EF4-FFF2-40B4-BE49-F238E27FC236}">
                    <a16:creationId xmlns:a16="http://schemas.microsoft.com/office/drawing/2014/main" id="{C3D6F9BE-2F70-6B42-C789-00EB07FD3631}"/>
                  </a:ext>
                </a:extLst>
              </p:cNvPr>
              <p:cNvSpPr/>
              <p:nvPr/>
            </p:nvSpPr>
            <p:spPr>
              <a:xfrm>
                <a:off x="4203532" y="3359077"/>
                <a:ext cx="916976" cy="1295859"/>
              </a:xfrm>
              <a:custGeom>
                <a:avLst/>
                <a:gdLst/>
                <a:ahLst/>
                <a:cxnLst/>
                <a:rect l="l" t="t" r="r" b="b"/>
                <a:pathLst>
                  <a:path w="13892" h="19632" extrusionOk="0">
                    <a:moveTo>
                      <a:pt x="13892" y="1"/>
                    </a:moveTo>
                    <a:lnTo>
                      <a:pt x="13892" y="1"/>
                    </a:lnTo>
                    <a:cubicBezTo>
                      <a:pt x="11556" y="3265"/>
                      <a:pt x="9313" y="6591"/>
                      <a:pt x="7085" y="9932"/>
                    </a:cubicBezTo>
                    <a:cubicBezTo>
                      <a:pt x="4873" y="13274"/>
                      <a:pt x="2676" y="16630"/>
                      <a:pt x="0" y="19631"/>
                    </a:cubicBezTo>
                    <a:lnTo>
                      <a:pt x="16" y="19631"/>
                    </a:lnTo>
                    <a:cubicBezTo>
                      <a:pt x="2893" y="16832"/>
                      <a:pt x="5198" y="13490"/>
                      <a:pt x="7410" y="10149"/>
                    </a:cubicBezTo>
                    <a:cubicBezTo>
                      <a:pt x="9622" y="6792"/>
                      <a:pt x="11803" y="3435"/>
                      <a:pt x="13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26;p54">
                <a:extLst>
                  <a:ext uri="{FF2B5EF4-FFF2-40B4-BE49-F238E27FC236}">
                    <a16:creationId xmlns:a16="http://schemas.microsoft.com/office/drawing/2014/main" id="{D8421263-6070-C1EA-C2E1-E15E53652AC1}"/>
                  </a:ext>
                </a:extLst>
              </p:cNvPr>
              <p:cNvSpPr/>
              <p:nvPr/>
            </p:nvSpPr>
            <p:spPr>
              <a:xfrm>
                <a:off x="4576209" y="4355655"/>
                <a:ext cx="509578" cy="314592"/>
              </a:xfrm>
              <a:custGeom>
                <a:avLst/>
                <a:gdLst/>
                <a:ahLst/>
                <a:cxnLst/>
                <a:rect l="l" t="t" r="r" b="b"/>
                <a:pathLst>
                  <a:path w="7720" h="4766" extrusionOk="0">
                    <a:moveTo>
                      <a:pt x="7720" y="1"/>
                    </a:moveTo>
                    <a:lnTo>
                      <a:pt x="7720" y="1"/>
                    </a:lnTo>
                    <a:cubicBezTo>
                      <a:pt x="7302" y="666"/>
                      <a:pt x="6575" y="976"/>
                      <a:pt x="5956" y="1393"/>
                    </a:cubicBezTo>
                    <a:cubicBezTo>
                      <a:pt x="4100" y="2584"/>
                      <a:pt x="1965" y="3745"/>
                      <a:pt x="1" y="4766"/>
                    </a:cubicBezTo>
                    <a:cubicBezTo>
                      <a:pt x="2213" y="4100"/>
                      <a:pt x="4270" y="3002"/>
                      <a:pt x="6126" y="1656"/>
                    </a:cubicBezTo>
                    <a:cubicBezTo>
                      <a:pt x="6714" y="1177"/>
                      <a:pt x="7457" y="743"/>
                      <a:pt x="77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27;p54">
                <a:extLst>
                  <a:ext uri="{FF2B5EF4-FFF2-40B4-BE49-F238E27FC236}">
                    <a16:creationId xmlns:a16="http://schemas.microsoft.com/office/drawing/2014/main" id="{F63469C4-F140-863F-F3EC-71D3F0BA9DBD}"/>
                  </a:ext>
                </a:extLst>
              </p:cNvPr>
              <p:cNvSpPr/>
              <p:nvPr/>
            </p:nvSpPr>
            <p:spPr>
              <a:xfrm>
                <a:off x="2158296" y="2611676"/>
                <a:ext cx="961927" cy="1944185"/>
              </a:xfrm>
              <a:custGeom>
                <a:avLst/>
                <a:gdLst/>
                <a:ahLst/>
                <a:cxnLst/>
                <a:rect l="l" t="t" r="r" b="b"/>
                <a:pathLst>
                  <a:path w="14573" h="29454" extrusionOk="0">
                    <a:moveTo>
                      <a:pt x="0" y="0"/>
                    </a:moveTo>
                    <a:lnTo>
                      <a:pt x="0" y="16"/>
                    </a:lnTo>
                    <a:cubicBezTo>
                      <a:pt x="8" y="39"/>
                      <a:pt x="16" y="61"/>
                      <a:pt x="24" y="84"/>
                    </a:cubicBezTo>
                    <a:lnTo>
                      <a:pt x="24" y="84"/>
                    </a:lnTo>
                    <a:cubicBezTo>
                      <a:pt x="16" y="56"/>
                      <a:pt x="8" y="28"/>
                      <a:pt x="0" y="0"/>
                    </a:cubicBezTo>
                    <a:close/>
                    <a:moveTo>
                      <a:pt x="24" y="84"/>
                    </a:moveTo>
                    <a:cubicBezTo>
                      <a:pt x="778" y="2700"/>
                      <a:pt x="1712" y="5271"/>
                      <a:pt x="2707" y="7797"/>
                    </a:cubicBezTo>
                    <a:cubicBezTo>
                      <a:pt x="5786" y="15454"/>
                      <a:pt x="9436" y="22957"/>
                      <a:pt x="14572" y="29454"/>
                    </a:cubicBezTo>
                    <a:cubicBezTo>
                      <a:pt x="11447" y="24952"/>
                      <a:pt x="8647" y="20203"/>
                      <a:pt x="6358" y="15207"/>
                    </a:cubicBezTo>
                    <a:cubicBezTo>
                      <a:pt x="4032" y="10263"/>
                      <a:pt x="1845" y="5242"/>
                      <a:pt x="24" y="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28;p54">
                <a:extLst>
                  <a:ext uri="{FF2B5EF4-FFF2-40B4-BE49-F238E27FC236}">
                    <a16:creationId xmlns:a16="http://schemas.microsoft.com/office/drawing/2014/main" id="{B5112A60-4C39-EA67-3431-7E1168734E53}"/>
                  </a:ext>
                </a:extLst>
              </p:cNvPr>
              <p:cNvSpPr/>
              <p:nvPr/>
            </p:nvSpPr>
            <p:spPr>
              <a:xfrm>
                <a:off x="2066348" y="3716506"/>
                <a:ext cx="954798" cy="1014997"/>
              </a:xfrm>
              <a:custGeom>
                <a:avLst/>
                <a:gdLst/>
                <a:ahLst/>
                <a:cxnLst/>
                <a:rect l="l" t="t" r="r" b="b"/>
                <a:pathLst>
                  <a:path w="14465" h="15377" extrusionOk="0">
                    <a:moveTo>
                      <a:pt x="1" y="0"/>
                    </a:moveTo>
                    <a:cubicBezTo>
                      <a:pt x="2244" y="6884"/>
                      <a:pt x="7720" y="12716"/>
                      <a:pt x="14465" y="15377"/>
                    </a:cubicBezTo>
                    <a:cubicBezTo>
                      <a:pt x="7968" y="12205"/>
                      <a:pt x="2754" y="668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29;p54">
                <a:extLst>
                  <a:ext uri="{FF2B5EF4-FFF2-40B4-BE49-F238E27FC236}">
                    <a16:creationId xmlns:a16="http://schemas.microsoft.com/office/drawing/2014/main" id="{044AFEC7-73AB-70E4-3873-6833FDDA2BF3}"/>
                  </a:ext>
                </a:extLst>
              </p:cNvPr>
              <p:cNvSpPr/>
              <p:nvPr/>
            </p:nvSpPr>
            <p:spPr>
              <a:xfrm>
                <a:off x="2856719" y="2415767"/>
                <a:ext cx="576972" cy="755522"/>
              </a:xfrm>
              <a:custGeom>
                <a:avLst/>
                <a:gdLst/>
                <a:ahLst/>
                <a:cxnLst/>
                <a:rect l="l" t="t" r="r" b="b"/>
                <a:pathLst>
                  <a:path w="8741" h="11446" extrusionOk="0">
                    <a:moveTo>
                      <a:pt x="650" y="169"/>
                    </a:moveTo>
                    <a:cubicBezTo>
                      <a:pt x="650" y="169"/>
                      <a:pt x="650" y="169"/>
                      <a:pt x="650" y="169"/>
                    </a:cubicBezTo>
                    <a:lnTo>
                      <a:pt x="650" y="169"/>
                    </a:lnTo>
                    <a:cubicBezTo>
                      <a:pt x="650" y="169"/>
                      <a:pt x="650" y="169"/>
                      <a:pt x="650" y="169"/>
                    </a:cubicBezTo>
                    <a:close/>
                    <a:moveTo>
                      <a:pt x="6393" y="0"/>
                    </a:moveTo>
                    <a:cubicBezTo>
                      <a:pt x="5297" y="0"/>
                      <a:pt x="2251" y="210"/>
                      <a:pt x="1099" y="210"/>
                    </a:cubicBezTo>
                    <a:cubicBezTo>
                      <a:pt x="825" y="210"/>
                      <a:pt x="658" y="198"/>
                      <a:pt x="650" y="169"/>
                    </a:cubicBezTo>
                    <a:lnTo>
                      <a:pt x="650" y="169"/>
                    </a:lnTo>
                    <a:cubicBezTo>
                      <a:pt x="975" y="1344"/>
                      <a:pt x="1160" y="2566"/>
                      <a:pt x="1191" y="3788"/>
                    </a:cubicBezTo>
                    <a:cubicBezTo>
                      <a:pt x="1207" y="3958"/>
                      <a:pt x="1207" y="4129"/>
                      <a:pt x="1207" y="4299"/>
                    </a:cubicBezTo>
                    <a:cubicBezTo>
                      <a:pt x="1191" y="4949"/>
                      <a:pt x="1160" y="5490"/>
                      <a:pt x="913" y="6093"/>
                    </a:cubicBezTo>
                    <a:cubicBezTo>
                      <a:pt x="868" y="6214"/>
                      <a:pt x="148" y="7581"/>
                      <a:pt x="10" y="7581"/>
                    </a:cubicBezTo>
                    <a:cubicBezTo>
                      <a:pt x="6" y="7581"/>
                      <a:pt x="3" y="7580"/>
                      <a:pt x="0" y="7578"/>
                    </a:cubicBezTo>
                    <a:lnTo>
                      <a:pt x="0" y="7578"/>
                    </a:lnTo>
                    <a:cubicBezTo>
                      <a:pt x="789" y="8182"/>
                      <a:pt x="1686" y="8646"/>
                      <a:pt x="2614" y="9001"/>
                    </a:cubicBezTo>
                    <a:cubicBezTo>
                      <a:pt x="3574" y="9264"/>
                      <a:pt x="4378" y="9775"/>
                      <a:pt x="5368" y="9930"/>
                    </a:cubicBezTo>
                    <a:cubicBezTo>
                      <a:pt x="6296" y="10084"/>
                      <a:pt x="7209" y="10935"/>
                      <a:pt x="7998" y="11446"/>
                    </a:cubicBezTo>
                    <a:cubicBezTo>
                      <a:pt x="7936" y="10425"/>
                      <a:pt x="7951" y="9388"/>
                      <a:pt x="8214" y="8383"/>
                    </a:cubicBezTo>
                    <a:cubicBezTo>
                      <a:pt x="8292" y="8089"/>
                      <a:pt x="8740" y="7424"/>
                      <a:pt x="8725" y="7176"/>
                    </a:cubicBezTo>
                    <a:cubicBezTo>
                      <a:pt x="8709" y="6851"/>
                      <a:pt x="8385" y="6867"/>
                      <a:pt x="8199" y="6650"/>
                    </a:cubicBezTo>
                    <a:cubicBezTo>
                      <a:pt x="7719" y="6062"/>
                      <a:pt x="7333" y="5366"/>
                      <a:pt x="7132" y="4639"/>
                    </a:cubicBezTo>
                    <a:cubicBezTo>
                      <a:pt x="7039" y="4237"/>
                      <a:pt x="6714" y="14"/>
                      <a:pt x="6729" y="14"/>
                    </a:cubicBezTo>
                    <a:cubicBezTo>
                      <a:pt x="6663" y="4"/>
                      <a:pt x="6547" y="0"/>
                      <a:pt x="6393" y="0"/>
                    </a:cubicBezTo>
                    <a:close/>
                  </a:path>
                </a:pathLst>
              </a:custGeom>
              <a:solidFill>
                <a:srgbClr val="DA9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30;p54">
                <a:extLst>
                  <a:ext uri="{FF2B5EF4-FFF2-40B4-BE49-F238E27FC236}">
                    <a16:creationId xmlns:a16="http://schemas.microsoft.com/office/drawing/2014/main" id="{80FDAC45-E17B-D5B1-E97A-2A42CE845AD5}"/>
                  </a:ext>
                </a:extLst>
              </p:cNvPr>
              <p:cNvSpPr/>
              <p:nvPr/>
            </p:nvSpPr>
            <p:spPr>
              <a:xfrm>
                <a:off x="3518376" y="1735958"/>
                <a:ext cx="90958" cy="370368"/>
              </a:xfrm>
              <a:custGeom>
                <a:avLst/>
                <a:gdLst/>
                <a:ahLst/>
                <a:cxnLst/>
                <a:rect l="l" t="t" r="r" b="b"/>
                <a:pathLst>
                  <a:path w="1378" h="5611" extrusionOk="0">
                    <a:moveTo>
                      <a:pt x="679" y="0"/>
                    </a:moveTo>
                    <a:cubicBezTo>
                      <a:pt x="635" y="0"/>
                      <a:pt x="593" y="8"/>
                      <a:pt x="557" y="26"/>
                    </a:cubicBezTo>
                    <a:cubicBezTo>
                      <a:pt x="464" y="41"/>
                      <a:pt x="387" y="103"/>
                      <a:pt x="325" y="165"/>
                    </a:cubicBezTo>
                    <a:cubicBezTo>
                      <a:pt x="217" y="258"/>
                      <a:pt x="155" y="382"/>
                      <a:pt x="109" y="521"/>
                    </a:cubicBezTo>
                    <a:cubicBezTo>
                      <a:pt x="0" y="861"/>
                      <a:pt x="78" y="1186"/>
                      <a:pt x="78" y="1526"/>
                    </a:cubicBezTo>
                    <a:cubicBezTo>
                      <a:pt x="78" y="1944"/>
                      <a:pt x="93" y="2346"/>
                      <a:pt x="93" y="2748"/>
                    </a:cubicBezTo>
                    <a:cubicBezTo>
                      <a:pt x="109" y="3707"/>
                      <a:pt x="170" y="4667"/>
                      <a:pt x="263" y="5610"/>
                    </a:cubicBezTo>
                    <a:cubicBezTo>
                      <a:pt x="263" y="5610"/>
                      <a:pt x="604" y="5146"/>
                      <a:pt x="635" y="5038"/>
                    </a:cubicBezTo>
                    <a:cubicBezTo>
                      <a:pt x="727" y="4775"/>
                      <a:pt x="820" y="4527"/>
                      <a:pt x="898" y="4264"/>
                    </a:cubicBezTo>
                    <a:cubicBezTo>
                      <a:pt x="1114" y="3630"/>
                      <a:pt x="1207" y="2965"/>
                      <a:pt x="1284" y="2300"/>
                    </a:cubicBezTo>
                    <a:cubicBezTo>
                      <a:pt x="1346" y="1619"/>
                      <a:pt x="1377" y="969"/>
                      <a:pt x="1083" y="335"/>
                    </a:cubicBezTo>
                    <a:cubicBezTo>
                      <a:pt x="1021" y="196"/>
                      <a:pt x="913" y="41"/>
                      <a:pt x="774" y="10"/>
                    </a:cubicBezTo>
                    <a:cubicBezTo>
                      <a:pt x="742" y="4"/>
                      <a:pt x="710" y="0"/>
                      <a:pt x="679" y="0"/>
                    </a:cubicBezTo>
                    <a:close/>
                  </a:path>
                </a:pathLst>
              </a:custGeom>
              <a:solidFill>
                <a:srgbClr val="C175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31;p54">
                <a:extLst>
                  <a:ext uri="{FF2B5EF4-FFF2-40B4-BE49-F238E27FC236}">
                    <a16:creationId xmlns:a16="http://schemas.microsoft.com/office/drawing/2014/main" id="{C5C16301-EFC3-0CA5-62A1-0312E6236E67}"/>
                  </a:ext>
                </a:extLst>
              </p:cNvPr>
              <p:cNvSpPr/>
              <p:nvPr/>
            </p:nvSpPr>
            <p:spPr>
              <a:xfrm>
                <a:off x="2480940" y="1176612"/>
                <a:ext cx="1072226" cy="1343121"/>
              </a:xfrm>
              <a:custGeom>
                <a:avLst/>
                <a:gdLst/>
                <a:ahLst/>
                <a:cxnLst/>
                <a:rect l="l" t="t" r="r" b="b"/>
                <a:pathLst>
                  <a:path w="16244" h="20348" extrusionOk="0">
                    <a:moveTo>
                      <a:pt x="9003" y="0"/>
                    </a:moveTo>
                    <a:cubicBezTo>
                      <a:pt x="7015" y="0"/>
                      <a:pt x="4991" y="595"/>
                      <a:pt x="3543" y="1786"/>
                    </a:cubicBezTo>
                    <a:cubicBezTo>
                      <a:pt x="2073" y="3008"/>
                      <a:pt x="1253" y="4911"/>
                      <a:pt x="1207" y="6814"/>
                    </a:cubicBezTo>
                    <a:cubicBezTo>
                      <a:pt x="1161" y="8515"/>
                      <a:pt x="1656" y="10433"/>
                      <a:pt x="2739" y="11764"/>
                    </a:cubicBezTo>
                    <a:cubicBezTo>
                      <a:pt x="2414" y="11377"/>
                      <a:pt x="1981" y="11052"/>
                      <a:pt x="1470" y="11052"/>
                    </a:cubicBezTo>
                    <a:cubicBezTo>
                      <a:pt x="990" y="11052"/>
                      <a:pt x="542" y="11392"/>
                      <a:pt x="294" y="11810"/>
                    </a:cubicBezTo>
                    <a:cubicBezTo>
                      <a:pt x="62" y="12228"/>
                      <a:pt x="0" y="12738"/>
                      <a:pt x="31" y="13233"/>
                    </a:cubicBezTo>
                    <a:cubicBezTo>
                      <a:pt x="109" y="14827"/>
                      <a:pt x="1145" y="16405"/>
                      <a:pt x="2692" y="16946"/>
                    </a:cubicBezTo>
                    <a:cubicBezTo>
                      <a:pt x="2958" y="17037"/>
                      <a:pt x="3243" y="17087"/>
                      <a:pt x="3527" y="17087"/>
                    </a:cubicBezTo>
                    <a:cubicBezTo>
                      <a:pt x="3871" y="17087"/>
                      <a:pt x="4213" y="17014"/>
                      <a:pt x="4517" y="16853"/>
                    </a:cubicBezTo>
                    <a:lnTo>
                      <a:pt x="4517" y="16853"/>
                    </a:lnTo>
                    <a:cubicBezTo>
                      <a:pt x="4347" y="16946"/>
                      <a:pt x="5090" y="18199"/>
                      <a:pt x="5167" y="18307"/>
                    </a:cubicBezTo>
                    <a:cubicBezTo>
                      <a:pt x="5337" y="18617"/>
                      <a:pt x="5508" y="18942"/>
                      <a:pt x="5755" y="19189"/>
                    </a:cubicBezTo>
                    <a:cubicBezTo>
                      <a:pt x="6791" y="20272"/>
                      <a:pt x="8803" y="20287"/>
                      <a:pt x="10195" y="20334"/>
                    </a:cubicBezTo>
                    <a:cubicBezTo>
                      <a:pt x="10422" y="20342"/>
                      <a:pt x="10652" y="20347"/>
                      <a:pt x="10882" y="20347"/>
                    </a:cubicBezTo>
                    <a:cubicBezTo>
                      <a:pt x="12324" y="20347"/>
                      <a:pt x="13792" y="20151"/>
                      <a:pt x="15006" y="19390"/>
                    </a:cubicBezTo>
                    <a:cubicBezTo>
                      <a:pt x="15501" y="19096"/>
                      <a:pt x="15949" y="18663"/>
                      <a:pt x="16135" y="18122"/>
                    </a:cubicBezTo>
                    <a:cubicBezTo>
                      <a:pt x="16243" y="17750"/>
                      <a:pt x="16228" y="17348"/>
                      <a:pt x="16212" y="16961"/>
                    </a:cubicBezTo>
                    <a:cubicBezTo>
                      <a:pt x="16120" y="14626"/>
                      <a:pt x="16027" y="12305"/>
                      <a:pt x="15918" y="9969"/>
                    </a:cubicBezTo>
                    <a:cubicBezTo>
                      <a:pt x="15841" y="8128"/>
                      <a:pt x="15764" y="6257"/>
                      <a:pt x="15346" y="4462"/>
                    </a:cubicBezTo>
                    <a:cubicBezTo>
                      <a:pt x="14975" y="2900"/>
                      <a:pt x="14356" y="1585"/>
                      <a:pt x="12855" y="842"/>
                    </a:cubicBezTo>
                    <a:cubicBezTo>
                      <a:pt x="11721" y="281"/>
                      <a:pt x="10370" y="0"/>
                      <a:pt x="9003" y="0"/>
                    </a:cubicBezTo>
                    <a:close/>
                  </a:path>
                </a:pathLst>
              </a:custGeom>
              <a:solidFill>
                <a:srgbClr val="DA9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32;p54">
                <a:extLst>
                  <a:ext uri="{FF2B5EF4-FFF2-40B4-BE49-F238E27FC236}">
                    <a16:creationId xmlns:a16="http://schemas.microsoft.com/office/drawing/2014/main" id="{E79C7869-DF57-57D7-98C2-24444921892B}"/>
                  </a:ext>
                </a:extLst>
              </p:cNvPr>
              <p:cNvSpPr/>
              <p:nvPr/>
            </p:nvSpPr>
            <p:spPr>
              <a:xfrm>
                <a:off x="2542987" y="2011604"/>
                <a:ext cx="178880" cy="220861"/>
              </a:xfrm>
              <a:custGeom>
                <a:avLst/>
                <a:gdLst/>
                <a:ahLst/>
                <a:cxnLst/>
                <a:rect l="l" t="t" r="r" b="b"/>
                <a:pathLst>
                  <a:path w="2710" h="3346" extrusionOk="0">
                    <a:moveTo>
                      <a:pt x="1807" y="1423"/>
                    </a:moveTo>
                    <a:lnTo>
                      <a:pt x="1807" y="1423"/>
                    </a:lnTo>
                    <a:cubicBezTo>
                      <a:pt x="2127" y="1899"/>
                      <a:pt x="2451" y="2399"/>
                      <a:pt x="2464" y="2981"/>
                    </a:cubicBezTo>
                    <a:cubicBezTo>
                      <a:pt x="2464" y="3111"/>
                      <a:pt x="2411" y="3173"/>
                      <a:pt x="2332" y="3173"/>
                    </a:cubicBezTo>
                    <a:cubicBezTo>
                      <a:pt x="2269" y="3173"/>
                      <a:pt x="2190" y="3134"/>
                      <a:pt x="2108" y="3058"/>
                    </a:cubicBezTo>
                    <a:cubicBezTo>
                      <a:pt x="1648" y="2658"/>
                      <a:pt x="1530" y="1945"/>
                      <a:pt x="1807" y="1423"/>
                    </a:cubicBezTo>
                    <a:close/>
                    <a:moveTo>
                      <a:pt x="511" y="0"/>
                    </a:moveTo>
                    <a:cubicBezTo>
                      <a:pt x="202" y="0"/>
                      <a:pt x="0" y="379"/>
                      <a:pt x="81" y="676"/>
                    </a:cubicBezTo>
                    <a:cubicBezTo>
                      <a:pt x="112" y="831"/>
                      <a:pt x="190" y="986"/>
                      <a:pt x="267" y="1125"/>
                    </a:cubicBezTo>
                    <a:cubicBezTo>
                      <a:pt x="205" y="970"/>
                      <a:pt x="159" y="815"/>
                      <a:pt x="143" y="661"/>
                    </a:cubicBezTo>
                    <a:cubicBezTo>
                      <a:pt x="90" y="420"/>
                      <a:pt x="256" y="110"/>
                      <a:pt x="501" y="110"/>
                    </a:cubicBezTo>
                    <a:cubicBezTo>
                      <a:pt x="540" y="110"/>
                      <a:pt x="581" y="118"/>
                      <a:pt x="623" y="135"/>
                    </a:cubicBezTo>
                    <a:cubicBezTo>
                      <a:pt x="1041" y="320"/>
                      <a:pt x="1334" y="723"/>
                      <a:pt x="1597" y="1109"/>
                    </a:cubicBezTo>
                    <a:cubicBezTo>
                      <a:pt x="1663" y="1211"/>
                      <a:pt x="1732" y="1313"/>
                      <a:pt x="1802" y="1415"/>
                    </a:cubicBezTo>
                    <a:lnTo>
                      <a:pt x="1802" y="1415"/>
                    </a:lnTo>
                    <a:cubicBezTo>
                      <a:pt x="1448" y="1928"/>
                      <a:pt x="1523" y="2705"/>
                      <a:pt x="2000" y="3167"/>
                    </a:cubicBezTo>
                    <a:cubicBezTo>
                      <a:pt x="2120" y="3292"/>
                      <a:pt x="2236" y="3345"/>
                      <a:pt x="2335" y="3345"/>
                    </a:cubicBezTo>
                    <a:cubicBezTo>
                      <a:pt x="2566" y="3345"/>
                      <a:pt x="2710" y="3058"/>
                      <a:pt x="2634" y="2734"/>
                    </a:cubicBezTo>
                    <a:cubicBezTo>
                      <a:pt x="2510" y="2068"/>
                      <a:pt x="2123" y="1527"/>
                      <a:pt x="1752" y="1001"/>
                    </a:cubicBezTo>
                    <a:cubicBezTo>
                      <a:pt x="1458" y="614"/>
                      <a:pt x="1133" y="197"/>
                      <a:pt x="654" y="26"/>
                    </a:cubicBezTo>
                    <a:cubicBezTo>
                      <a:pt x="604" y="9"/>
                      <a:pt x="556" y="0"/>
                      <a:pt x="5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33;p54">
                <a:extLst>
                  <a:ext uri="{FF2B5EF4-FFF2-40B4-BE49-F238E27FC236}">
                    <a16:creationId xmlns:a16="http://schemas.microsoft.com/office/drawing/2014/main" id="{A6F1F9FC-1BA8-D375-73FD-AF39E0FF3C91}"/>
                  </a:ext>
                </a:extLst>
              </p:cNvPr>
              <p:cNvSpPr/>
              <p:nvPr/>
            </p:nvSpPr>
            <p:spPr>
              <a:xfrm>
                <a:off x="3379497" y="1694769"/>
                <a:ext cx="106272" cy="323701"/>
              </a:xfrm>
              <a:custGeom>
                <a:avLst/>
                <a:gdLst/>
                <a:ahLst/>
                <a:cxnLst/>
                <a:rect l="l" t="t" r="r" b="b"/>
                <a:pathLst>
                  <a:path w="1610" h="4904" extrusionOk="0">
                    <a:moveTo>
                      <a:pt x="0" y="0"/>
                    </a:moveTo>
                    <a:cubicBezTo>
                      <a:pt x="78" y="1439"/>
                      <a:pt x="542" y="2862"/>
                      <a:pt x="1284" y="4099"/>
                    </a:cubicBezTo>
                    <a:cubicBezTo>
                      <a:pt x="1609" y="4563"/>
                      <a:pt x="712" y="4687"/>
                      <a:pt x="465" y="4904"/>
                    </a:cubicBezTo>
                    <a:cubicBezTo>
                      <a:pt x="681" y="4796"/>
                      <a:pt x="913" y="4765"/>
                      <a:pt x="1145" y="4672"/>
                    </a:cubicBezTo>
                    <a:cubicBezTo>
                      <a:pt x="1300" y="4594"/>
                      <a:pt x="1532" y="4424"/>
                      <a:pt x="1486" y="4208"/>
                    </a:cubicBezTo>
                    <a:cubicBezTo>
                      <a:pt x="1284" y="3697"/>
                      <a:pt x="1006" y="3233"/>
                      <a:pt x="820" y="2723"/>
                    </a:cubicBezTo>
                    <a:cubicBezTo>
                      <a:pt x="465" y="1841"/>
                      <a:pt x="202" y="92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34;p54">
                <a:extLst>
                  <a:ext uri="{FF2B5EF4-FFF2-40B4-BE49-F238E27FC236}">
                    <a16:creationId xmlns:a16="http://schemas.microsoft.com/office/drawing/2014/main" id="{D864C008-EB39-6B36-9E76-2FE380794088}"/>
                  </a:ext>
                </a:extLst>
              </p:cNvPr>
              <p:cNvSpPr/>
              <p:nvPr/>
            </p:nvSpPr>
            <p:spPr>
              <a:xfrm>
                <a:off x="3077250" y="1789555"/>
                <a:ext cx="73598" cy="112213"/>
              </a:xfrm>
              <a:custGeom>
                <a:avLst/>
                <a:gdLst/>
                <a:ahLst/>
                <a:cxnLst/>
                <a:rect l="l" t="t" r="r" b="b"/>
                <a:pathLst>
                  <a:path w="1115" h="1700" extrusionOk="0">
                    <a:moveTo>
                      <a:pt x="512" y="1"/>
                    </a:moveTo>
                    <a:cubicBezTo>
                      <a:pt x="501" y="1"/>
                      <a:pt x="491" y="1"/>
                      <a:pt x="480" y="3"/>
                    </a:cubicBezTo>
                    <a:cubicBezTo>
                      <a:pt x="372" y="3"/>
                      <a:pt x="279" y="80"/>
                      <a:pt x="202" y="173"/>
                    </a:cubicBezTo>
                    <a:cubicBezTo>
                      <a:pt x="155" y="250"/>
                      <a:pt x="124" y="328"/>
                      <a:pt x="109" y="405"/>
                    </a:cubicBezTo>
                    <a:cubicBezTo>
                      <a:pt x="1" y="792"/>
                      <a:pt x="109" y="1379"/>
                      <a:pt x="465" y="1627"/>
                    </a:cubicBezTo>
                    <a:cubicBezTo>
                      <a:pt x="535" y="1671"/>
                      <a:pt x="625" y="1700"/>
                      <a:pt x="712" y="1700"/>
                    </a:cubicBezTo>
                    <a:cubicBezTo>
                      <a:pt x="779" y="1700"/>
                      <a:pt x="844" y="1683"/>
                      <a:pt x="898" y="1642"/>
                    </a:cubicBezTo>
                    <a:cubicBezTo>
                      <a:pt x="1006" y="1565"/>
                      <a:pt x="1037" y="1426"/>
                      <a:pt x="1052" y="1302"/>
                    </a:cubicBezTo>
                    <a:cubicBezTo>
                      <a:pt x="1114" y="915"/>
                      <a:pt x="1037" y="451"/>
                      <a:pt x="789" y="157"/>
                    </a:cubicBezTo>
                    <a:cubicBezTo>
                      <a:pt x="719" y="73"/>
                      <a:pt x="622" y="1"/>
                      <a:pt x="5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35;p54">
                <a:extLst>
                  <a:ext uri="{FF2B5EF4-FFF2-40B4-BE49-F238E27FC236}">
                    <a16:creationId xmlns:a16="http://schemas.microsoft.com/office/drawing/2014/main" id="{97A4D0D5-6491-EC89-DF1E-2BA21A239EC6}"/>
                  </a:ext>
                </a:extLst>
              </p:cNvPr>
              <p:cNvSpPr/>
              <p:nvPr/>
            </p:nvSpPr>
            <p:spPr>
              <a:xfrm>
                <a:off x="3442798" y="1723152"/>
                <a:ext cx="54192" cy="96371"/>
              </a:xfrm>
              <a:custGeom>
                <a:avLst/>
                <a:gdLst/>
                <a:ahLst/>
                <a:cxnLst/>
                <a:rect l="l" t="t" r="r" b="b"/>
                <a:pathLst>
                  <a:path w="821" h="1460" extrusionOk="0">
                    <a:moveTo>
                      <a:pt x="413" y="0"/>
                    </a:moveTo>
                    <a:cubicBezTo>
                      <a:pt x="333" y="0"/>
                      <a:pt x="256" y="44"/>
                      <a:pt x="202" y="111"/>
                    </a:cubicBezTo>
                    <a:cubicBezTo>
                      <a:pt x="202" y="111"/>
                      <a:pt x="202" y="127"/>
                      <a:pt x="186" y="127"/>
                    </a:cubicBezTo>
                    <a:cubicBezTo>
                      <a:pt x="1" y="452"/>
                      <a:pt x="155" y="978"/>
                      <a:pt x="310" y="1272"/>
                    </a:cubicBezTo>
                    <a:cubicBezTo>
                      <a:pt x="356" y="1334"/>
                      <a:pt x="387" y="1395"/>
                      <a:pt x="449" y="1426"/>
                    </a:cubicBezTo>
                    <a:cubicBezTo>
                      <a:pt x="478" y="1448"/>
                      <a:pt x="513" y="1459"/>
                      <a:pt x="548" y="1459"/>
                    </a:cubicBezTo>
                    <a:cubicBezTo>
                      <a:pt x="587" y="1459"/>
                      <a:pt x="625" y="1444"/>
                      <a:pt x="650" y="1411"/>
                    </a:cubicBezTo>
                    <a:cubicBezTo>
                      <a:pt x="681" y="1380"/>
                      <a:pt x="681" y="1334"/>
                      <a:pt x="697" y="1287"/>
                    </a:cubicBezTo>
                    <a:cubicBezTo>
                      <a:pt x="728" y="1040"/>
                      <a:pt x="820" y="65"/>
                      <a:pt x="449" y="3"/>
                    </a:cubicBezTo>
                    <a:cubicBezTo>
                      <a:pt x="437" y="1"/>
                      <a:pt x="425" y="0"/>
                      <a:pt x="4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36;p54">
                <a:extLst>
                  <a:ext uri="{FF2B5EF4-FFF2-40B4-BE49-F238E27FC236}">
                    <a16:creationId xmlns:a16="http://schemas.microsoft.com/office/drawing/2014/main" id="{798ED284-DA70-22B2-85D5-0CC5FBBCD3B1}"/>
                  </a:ext>
                </a:extLst>
              </p:cNvPr>
              <p:cNvSpPr/>
              <p:nvPr/>
            </p:nvSpPr>
            <p:spPr>
              <a:xfrm>
                <a:off x="3283522" y="2100120"/>
                <a:ext cx="202247" cy="80727"/>
              </a:xfrm>
              <a:custGeom>
                <a:avLst/>
                <a:gdLst/>
                <a:ahLst/>
                <a:cxnLst/>
                <a:rect l="l" t="t" r="r" b="b"/>
                <a:pathLst>
                  <a:path w="3064" h="1223" fill="none" extrusionOk="0">
                    <a:moveTo>
                      <a:pt x="0" y="696"/>
                    </a:moveTo>
                    <a:cubicBezTo>
                      <a:pt x="232" y="851"/>
                      <a:pt x="511" y="944"/>
                      <a:pt x="789" y="1021"/>
                    </a:cubicBezTo>
                    <a:cubicBezTo>
                      <a:pt x="1222" y="1130"/>
                      <a:pt x="1671" y="1222"/>
                      <a:pt x="2104" y="1114"/>
                    </a:cubicBezTo>
                    <a:cubicBezTo>
                      <a:pt x="2646" y="975"/>
                      <a:pt x="2924" y="511"/>
                      <a:pt x="3063" y="0"/>
                    </a:cubicBezTo>
                  </a:path>
                </a:pathLst>
              </a:custGeom>
              <a:solidFill>
                <a:schemeClr val="lt1"/>
              </a:solidFill>
              <a:ln w="5025" cap="rnd" cmpd="sng">
                <a:solidFill>
                  <a:schemeClr val="lt1"/>
                </a:solidFill>
                <a:prstDash val="solid"/>
                <a:miter lim="154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137;p54">
                <a:extLst>
                  <a:ext uri="{FF2B5EF4-FFF2-40B4-BE49-F238E27FC236}">
                    <a16:creationId xmlns:a16="http://schemas.microsoft.com/office/drawing/2014/main" id="{3842CFD6-7E3D-7651-932D-0BDE92A4EC1D}"/>
                  </a:ext>
                </a:extLst>
              </p:cNvPr>
              <p:cNvSpPr/>
              <p:nvPr/>
            </p:nvSpPr>
            <p:spPr>
              <a:xfrm>
                <a:off x="2958832" y="1573118"/>
                <a:ext cx="191488" cy="108384"/>
              </a:xfrm>
              <a:custGeom>
                <a:avLst/>
                <a:gdLst/>
                <a:ahLst/>
                <a:cxnLst/>
                <a:rect l="l" t="t" r="r" b="b"/>
                <a:pathLst>
                  <a:path w="2901" h="1642" extrusionOk="0">
                    <a:moveTo>
                      <a:pt x="1705" y="0"/>
                    </a:moveTo>
                    <a:cubicBezTo>
                      <a:pt x="1683" y="0"/>
                      <a:pt x="1661" y="1"/>
                      <a:pt x="1640" y="2"/>
                    </a:cubicBezTo>
                    <a:cubicBezTo>
                      <a:pt x="805" y="18"/>
                      <a:pt x="0" y="791"/>
                      <a:pt x="31" y="1642"/>
                    </a:cubicBezTo>
                    <a:cubicBezTo>
                      <a:pt x="717" y="1170"/>
                      <a:pt x="1350" y="672"/>
                      <a:pt x="2187" y="672"/>
                    </a:cubicBezTo>
                    <a:cubicBezTo>
                      <a:pt x="2256" y="672"/>
                      <a:pt x="2326" y="676"/>
                      <a:pt x="2398" y="683"/>
                    </a:cubicBezTo>
                    <a:cubicBezTo>
                      <a:pt x="2506" y="698"/>
                      <a:pt x="2630" y="729"/>
                      <a:pt x="2738" y="868"/>
                    </a:cubicBezTo>
                    <a:cubicBezTo>
                      <a:pt x="2901" y="307"/>
                      <a:pt x="2175" y="0"/>
                      <a:pt x="17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38;p54">
                <a:extLst>
                  <a:ext uri="{FF2B5EF4-FFF2-40B4-BE49-F238E27FC236}">
                    <a16:creationId xmlns:a16="http://schemas.microsoft.com/office/drawing/2014/main" id="{633A4C06-5809-8098-5003-3E375FBF0632}"/>
                  </a:ext>
                </a:extLst>
              </p:cNvPr>
              <p:cNvSpPr/>
              <p:nvPr/>
            </p:nvSpPr>
            <p:spPr>
              <a:xfrm>
                <a:off x="3381939" y="1506978"/>
                <a:ext cx="125282" cy="73466"/>
              </a:xfrm>
              <a:custGeom>
                <a:avLst/>
                <a:gdLst/>
                <a:ahLst/>
                <a:cxnLst/>
                <a:rect l="l" t="t" r="r" b="b"/>
                <a:pathLst>
                  <a:path w="1898" h="1113" extrusionOk="0">
                    <a:moveTo>
                      <a:pt x="1068" y="0"/>
                    </a:moveTo>
                    <a:cubicBezTo>
                      <a:pt x="530" y="0"/>
                      <a:pt x="0" y="512"/>
                      <a:pt x="134" y="1112"/>
                    </a:cubicBezTo>
                    <a:lnTo>
                      <a:pt x="134" y="1097"/>
                    </a:lnTo>
                    <a:cubicBezTo>
                      <a:pt x="535" y="955"/>
                      <a:pt x="837" y="751"/>
                      <a:pt x="1198" y="751"/>
                    </a:cubicBezTo>
                    <a:cubicBezTo>
                      <a:pt x="1310" y="751"/>
                      <a:pt x="1428" y="771"/>
                      <a:pt x="1557" y="819"/>
                    </a:cubicBezTo>
                    <a:cubicBezTo>
                      <a:pt x="1597" y="832"/>
                      <a:pt x="1648" y="868"/>
                      <a:pt x="1681" y="868"/>
                    </a:cubicBezTo>
                    <a:cubicBezTo>
                      <a:pt x="1687" y="868"/>
                      <a:pt x="1692" y="867"/>
                      <a:pt x="1696" y="865"/>
                    </a:cubicBezTo>
                    <a:cubicBezTo>
                      <a:pt x="1701" y="860"/>
                      <a:pt x="1705" y="859"/>
                      <a:pt x="1710" y="859"/>
                    </a:cubicBezTo>
                    <a:cubicBezTo>
                      <a:pt x="1722" y="859"/>
                      <a:pt x="1736" y="869"/>
                      <a:pt x="1758" y="880"/>
                    </a:cubicBezTo>
                    <a:lnTo>
                      <a:pt x="1820" y="942"/>
                    </a:lnTo>
                    <a:lnTo>
                      <a:pt x="1866" y="849"/>
                    </a:lnTo>
                    <a:cubicBezTo>
                      <a:pt x="1882" y="834"/>
                      <a:pt x="1897" y="803"/>
                      <a:pt x="1882" y="741"/>
                    </a:cubicBezTo>
                    <a:cubicBezTo>
                      <a:pt x="1835" y="540"/>
                      <a:pt x="1789" y="401"/>
                      <a:pt x="1665" y="262"/>
                    </a:cubicBezTo>
                    <a:cubicBezTo>
                      <a:pt x="1491" y="79"/>
                      <a:pt x="1279" y="0"/>
                      <a:pt x="10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39;p54">
                <a:extLst>
                  <a:ext uri="{FF2B5EF4-FFF2-40B4-BE49-F238E27FC236}">
                    <a16:creationId xmlns:a16="http://schemas.microsoft.com/office/drawing/2014/main" id="{E8EFEA17-60F5-2FE9-A5FA-4D82FF7579E1}"/>
                  </a:ext>
                </a:extLst>
              </p:cNvPr>
              <p:cNvSpPr/>
              <p:nvPr/>
            </p:nvSpPr>
            <p:spPr>
              <a:xfrm>
                <a:off x="2375790" y="1011593"/>
                <a:ext cx="1346883" cy="1152887"/>
              </a:xfrm>
              <a:custGeom>
                <a:avLst/>
                <a:gdLst/>
                <a:ahLst/>
                <a:cxnLst/>
                <a:rect l="l" t="t" r="r" b="b"/>
                <a:pathLst>
                  <a:path w="20405" h="17466" extrusionOk="0">
                    <a:moveTo>
                      <a:pt x="11959" y="1"/>
                    </a:moveTo>
                    <a:cubicBezTo>
                      <a:pt x="11890" y="1"/>
                      <a:pt x="11822" y="7"/>
                      <a:pt x="11757" y="17"/>
                    </a:cubicBezTo>
                    <a:cubicBezTo>
                      <a:pt x="9653" y="434"/>
                      <a:pt x="7766" y="682"/>
                      <a:pt x="5925" y="1904"/>
                    </a:cubicBezTo>
                    <a:cubicBezTo>
                      <a:pt x="5492" y="2182"/>
                      <a:pt x="5028" y="2492"/>
                      <a:pt x="4765" y="2956"/>
                    </a:cubicBezTo>
                    <a:cubicBezTo>
                      <a:pt x="4687" y="2693"/>
                      <a:pt x="4564" y="2445"/>
                      <a:pt x="4409" y="2213"/>
                    </a:cubicBezTo>
                    <a:cubicBezTo>
                      <a:pt x="4192" y="2523"/>
                      <a:pt x="4146" y="2940"/>
                      <a:pt x="4270" y="3296"/>
                    </a:cubicBezTo>
                    <a:cubicBezTo>
                      <a:pt x="4190" y="3287"/>
                      <a:pt x="4110" y="3283"/>
                      <a:pt x="4031" y="3283"/>
                    </a:cubicBezTo>
                    <a:cubicBezTo>
                      <a:pt x="3145" y="3283"/>
                      <a:pt x="2315" y="3820"/>
                      <a:pt x="1733" y="4487"/>
                    </a:cubicBezTo>
                    <a:cubicBezTo>
                      <a:pt x="1439" y="4812"/>
                      <a:pt x="1176" y="5230"/>
                      <a:pt x="1238" y="5663"/>
                    </a:cubicBezTo>
                    <a:cubicBezTo>
                      <a:pt x="1640" y="5338"/>
                      <a:pt x="2042" y="5029"/>
                      <a:pt x="2429" y="4704"/>
                    </a:cubicBezTo>
                    <a:lnTo>
                      <a:pt x="2429" y="4704"/>
                    </a:lnTo>
                    <a:cubicBezTo>
                      <a:pt x="557" y="6653"/>
                      <a:pt x="0" y="9778"/>
                      <a:pt x="1160" y="12237"/>
                    </a:cubicBezTo>
                    <a:cubicBezTo>
                      <a:pt x="1284" y="12500"/>
                      <a:pt x="2259" y="13892"/>
                      <a:pt x="2104" y="14140"/>
                    </a:cubicBezTo>
                    <a:cubicBezTo>
                      <a:pt x="2330" y="13776"/>
                      <a:pt x="2712" y="13611"/>
                      <a:pt x="3099" y="13611"/>
                    </a:cubicBezTo>
                    <a:cubicBezTo>
                      <a:pt x="3452" y="13611"/>
                      <a:pt x="3809" y="13750"/>
                      <a:pt x="4053" y="14001"/>
                    </a:cubicBezTo>
                    <a:cubicBezTo>
                      <a:pt x="4533" y="14496"/>
                      <a:pt x="4749" y="15207"/>
                      <a:pt x="5090" y="15795"/>
                    </a:cubicBezTo>
                    <a:cubicBezTo>
                      <a:pt x="5476" y="16445"/>
                      <a:pt x="6002" y="17017"/>
                      <a:pt x="6606" y="17466"/>
                    </a:cubicBezTo>
                    <a:cubicBezTo>
                      <a:pt x="6451" y="16863"/>
                      <a:pt x="6203" y="16290"/>
                      <a:pt x="5878" y="15764"/>
                    </a:cubicBezTo>
                    <a:lnTo>
                      <a:pt x="5878" y="15764"/>
                    </a:lnTo>
                    <a:cubicBezTo>
                      <a:pt x="5987" y="15795"/>
                      <a:pt x="6095" y="15826"/>
                      <a:pt x="6188" y="15857"/>
                    </a:cubicBezTo>
                    <a:cubicBezTo>
                      <a:pt x="6606" y="14341"/>
                      <a:pt x="6219" y="12655"/>
                      <a:pt x="5306" y="11386"/>
                    </a:cubicBezTo>
                    <a:cubicBezTo>
                      <a:pt x="4966" y="10907"/>
                      <a:pt x="4548" y="10474"/>
                      <a:pt x="4285" y="9948"/>
                    </a:cubicBezTo>
                    <a:cubicBezTo>
                      <a:pt x="4038" y="9422"/>
                      <a:pt x="3960" y="8757"/>
                      <a:pt x="4301" y="8277"/>
                    </a:cubicBezTo>
                    <a:cubicBezTo>
                      <a:pt x="4594" y="8726"/>
                      <a:pt x="4950" y="9159"/>
                      <a:pt x="5430" y="9437"/>
                    </a:cubicBezTo>
                    <a:cubicBezTo>
                      <a:pt x="5732" y="9605"/>
                      <a:pt x="6028" y="9682"/>
                      <a:pt x="6304" y="9682"/>
                    </a:cubicBezTo>
                    <a:cubicBezTo>
                      <a:pt x="7044" y="9682"/>
                      <a:pt x="7640" y="9131"/>
                      <a:pt x="7843" y="8308"/>
                    </a:cubicBezTo>
                    <a:cubicBezTo>
                      <a:pt x="8106" y="7287"/>
                      <a:pt x="7936" y="6081"/>
                      <a:pt x="8725" y="5276"/>
                    </a:cubicBezTo>
                    <a:cubicBezTo>
                      <a:pt x="9109" y="6531"/>
                      <a:pt x="10395" y="7448"/>
                      <a:pt x="11708" y="7448"/>
                    </a:cubicBezTo>
                    <a:cubicBezTo>
                      <a:pt x="11771" y="7448"/>
                      <a:pt x="11833" y="7446"/>
                      <a:pt x="11896" y="7442"/>
                    </a:cubicBezTo>
                    <a:cubicBezTo>
                      <a:pt x="11710" y="7194"/>
                      <a:pt x="11525" y="6962"/>
                      <a:pt x="11355" y="6699"/>
                    </a:cubicBezTo>
                    <a:lnTo>
                      <a:pt x="11355" y="6699"/>
                    </a:lnTo>
                    <a:cubicBezTo>
                      <a:pt x="11617" y="7099"/>
                      <a:pt x="12021" y="7257"/>
                      <a:pt x="12447" y="7257"/>
                    </a:cubicBezTo>
                    <a:cubicBezTo>
                      <a:pt x="13025" y="7257"/>
                      <a:pt x="13643" y="6965"/>
                      <a:pt x="14000" y="6591"/>
                    </a:cubicBezTo>
                    <a:cubicBezTo>
                      <a:pt x="14309" y="6266"/>
                      <a:pt x="14510" y="5818"/>
                      <a:pt x="14882" y="5539"/>
                    </a:cubicBezTo>
                    <a:cubicBezTo>
                      <a:pt x="15093" y="5383"/>
                      <a:pt x="15412" y="5276"/>
                      <a:pt x="15721" y="5276"/>
                    </a:cubicBezTo>
                    <a:cubicBezTo>
                      <a:pt x="15934" y="5276"/>
                      <a:pt x="16141" y="5327"/>
                      <a:pt x="16305" y="5446"/>
                    </a:cubicBezTo>
                    <a:cubicBezTo>
                      <a:pt x="16707" y="5740"/>
                      <a:pt x="16784" y="6591"/>
                      <a:pt x="16893" y="7071"/>
                    </a:cubicBezTo>
                    <a:cubicBezTo>
                      <a:pt x="17202" y="8401"/>
                      <a:pt x="17279" y="9731"/>
                      <a:pt x="17434" y="11077"/>
                    </a:cubicBezTo>
                    <a:cubicBezTo>
                      <a:pt x="17388" y="10644"/>
                      <a:pt x="17620" y="10118"/>
                      <a:pt x="17728" y="9700"/>
                    </a:cubicBezTo>
                    <a:cubicBezTo>
                      <a:pt x="17836" y="9252"/>
                      <a:pt x="17836" y="8726"/>
                      <a:pt x="17511" y="8416"/>
                    </a:cubicBezTo>
                    <a:cubicBezTo>
                      <a:pt x="18842" y="8153"/>
                      <a:pt x="19971" y="7009"/>
                      <a:pt x="20219" y="5678"/>
                    </a:cubicBezTo>
                    <a:cubicBezTo>
                      <a:pt x="20249" y="5493"/>
                      <a:pt x="20265" y="5307"/>
                      <a:pt x="20203" y="5137"/>
                    </a:cubicBezTo>
                    <a:cubicBezTo>
                      <a:pt x="20130" y="4975"/>
                      <a:pt x="19987" y="4842"/>
                      <a:pt x="19814" y="4842"/>
                    </a:cubicBezTo>
                    <a:cubicBezTo>
                      <a:pt x="19804" y="4842"/>
                      <a:pt x="19795" y="4842"/>
                      <a:pt x="19785" y="4843"/>
                    </a:cubicBezTo>
                    <a:cubicBezTo>
                      <a:pt x="20110" y="4410"/>
                      <a:pt x="20404" y="3915"/>
                      <a:pt x="20373" y="3389"/>
                    </a:cubicBezTo>
                    <a:cubicBezTo>
                      <a:pt x="20345" y="2916"/>
                      <a:pt x="19942" y="2442"/>
                      <a:pt x="19489" y="2442"/>
                    </a:cubicBezTo>
                    <a:cubicBezTo>
                      <a:pt x="19439" y="2442"/>
                      <a:pt x="19388" y="2448"/>
                      <a:pt x="19337" y="2461"/>
                    </a:cubicBezTo>
                    <a:cubicBezTo>
                      <a:pt x="19027" y="2523"/>
                      <a:pt x="18811" y="2786"/>
                      <a:pt x="18548" y="2971"/>
                    </a:cubicBezTo>
                    <a:cubicBezTo>
                      <a:pt x="18398" y="3072"/>
                      <a:pt x="18261" y="3115"/>
                      <a:pt x="18136" y="3115"/>
                    </a:cubicBezTo>
                    <a:cubicBezTo>
                      <a:pt x="17511" y="3115"/>
                      <a:pt x="17161" y="2038"/>
                      <a:pt x="16800" y="1625"/>
                    </a:cubicBezTo>
                    <a:cubicBezTo>
                      <a:pt x="16521" y="1316"/>
                      <a:pt x="16166" y="1084"/>
                      <a:pt x="15779" y="914"/>
                    </a:cubicBezTo>
                    <a:cubicBezTo>
                      <a:pt x="15109" y="616"/>
                      <a:pt x="14383" y="464"/>
                      <a:pt x="13655" y="464"/>
                    </a:cubicBezTo>
                    <a:cubicBezTo>
                      <a:pt x="13209" y="464"/>
                      <a:pt x="12763" y="521"/>
                      <a:pt x="12328" y="636"/>
                    </a:cubicBezTo>
                    <a:lnTo>
                      <a:pt x="12328" y="636"/>
                    </a:lnTo>
                    <a:cubicBezTo>
                      <a:pt x="12473" y="548"/>
                      <a:pt x="12503" y="283"/>
                      <a:pt x="12376" y="156"/>
                    </a:cubicBezTo>
                    <a:cubicBezTo>
                      <a:pt x="12278" y="36"/>
                      <a:pt x="12120" y="1"/>
                      <a:pt x="119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40;p54">
                <a:extLst>
                  <a:ext uri="{FF2B5EF4-FFF2-40B4-BE49-F238E27FC236}">
                    <a16:creationId xmlns:a16="http://schemas.microsoft.com/office/drawing/2014/main" id="{BECA1D13-4EFF-E567-CECA-536386C3502E}"/>
                  </a:ext>
                </a:extLst>
              </p:cNvPr>
              <p:cNvSpPr/>
              <p:nvPr/>
            </p:nvSpPr>
            <p:spPr>
              <a:xfrm>
                <a:off x="2700480" y="2290023"/>
                <a:ext cx="223699" cy="258551"/>
              </a:xfrm>
              <a:custGeom>
                <a:avLst/>
                <a:gdLst/>
                <a:ahLst/>
                <a:cxnLst/>
                <a:rect l="l" t="t" r="r" b="b"/>
                <a:pathLst>
                  <a:path w="3389" h="3917" extrusionOk="0">
                    <a:moveTo>
                      <a:pt x="0" y="2228"/>
                    </a:moveTo>
                    <a:lnTo>
                      <a:pt x="0" y="2228"/>
                    </a:lnTo>
                    <a:cubicBezTo>
                      <a:pt x="1" y="2228"/>
                      <a:pt x="1" y="2228"/>
                      <a:pt x="1" y="2228"/>
                    </a:cubicBezTo>
                    <a:lnTo>
                      <a:pt x="1" y="2228"/>
                    </a:lnTo>
                    <a:cubicBezTo>
                      <a:pt x="1" y="2228"/>
                      <a:pt x="1" y="2228"/>
                      <a:pt x="0" y="2228"/>
                    </a:cubicBezTo>
                    <a:close/>
                    <a:moveTo>
                      <a:pt x="1130" y="1"/>
                    </a:moveTo>
                    <a:lnTo>
                      <a:pt x="1130" y="1"/>
                    </a:lnTo>
                    <a:cubicBezTo>
                      <a:pt x="914" y="156"/>
                      <a:pt x="652" y="238"/>
                      <a:pt x="386" y="238"/>
                    </a:cubicBezTo>
                    <a:cubicBezTo>
                      <a:pt x="309" y="238"/>
                      <a:pt x="232" y="231"/>
                      <a:pt x="155" y="217"/>
                    </a:cubicBezTo>
                    <a:lnTo>
                      <a:pt x="155" y="217"/>
                    </a:lnTo>
                    <a:cubicBezTo>
                      <a:pt x="418" y="697"/>
                      <a:pt x="650" y="1377"/>
                      <a:pt x="464" y="1919"/>
                    </a:cubicBezTo>
                    <a:cubicBezTo>
                      <a:pt x="410" y="2096"/>
                      <a:pt x="248" y="2236"/>
                      <a:pt x="73" y="2236"/>
                    </a:cubicBezTo>
                    <a:cubicBezTo>
                      <a:pt x="49" y="2236"/>
                      <a:pt x="25" y="2234"/>
                      <a:pt x="1" y="2228"/>
                    </a:cubicBezTo>
                    <a:lnTo>
                      <a:pt x="1" y="2228"/>
                    </a:lnTo>
                    <a:cubicBezTo>
                      <a:pt x="20" y="2236"/>
                      <a:pt x="156" y="2492"/>
                      <a:pt x="186" y="2538"/>
                    </a:cubicBezTo>
                    <a:cubicBezTo>
                      <a:pt x="294" y="2630"/>
                      <a:pt x="449" y="2739"/>
                      <a:pt x="604" y="2739"/>
                    </a:cubicBezTo>
                    <a:cubicBezTo>
                      <a:pt x="615" y="2739"/>
                      <a:pt x="627" y="2740"/>
                      <a:pt x="639" y="2740"/>
                    </a:cubicBezTo>
                    <a:cubicBezTo>
                      <a:pt x="887" y="2740"/>
                      <a:pt x="1249" y="2595"/>
                      <a:pt x="1470" y="2507"/>
                    </a:cubicBezTo>
                    <a:lnTo>
                      <a:pt x="1470" y="2507"/>
                    </a:lnTo>
                    <a:cubicBezTo>
                      <a:pt x="1346" y="2661"/>
                      <a:pt x="1130" y="2708"/>
                      <a:pt x="990" y="2847"/>
                    </a:cubicBezTo>
                    <a:cubicBezTo>
                      <a:pt x="573" y="3296"/>
                      <a:pt x="1253" y="3760"/>
                      <a:pt x="1625" y="3837"/>
                    </a:cubicBezTo>
                    <a:cubicBezTo>
                      <a:pt x="1849" y="3890"/>
                      <a:pt x="2077" y="3916"/>
                      <a:pt x="2305" y="3916"/>
                    </a:cubicBezTo>
                    <a:cubicBezTo>
                      <a:pt x="2675" y="3916"/>
                      <a:pt x="3043" y="3847"/>
                      <a:pt x="3388" y="3713"/>
                    </a:cubicBezTo>
                    <a:cubicBezTo>
                      <a:pt x="3311" y="3435"/>
                      <a:pt x="3264" y="3141"/>
                      <a:pt x="3249" y="2847"/>
                    </a:cubicBezTo>
                    <a:cubicBezTo>
                      <a:pt x="2646" y="2692"/>
                      <a:pt x="2212" y="2089"/>
                      <a:pt x="1903" y="1578"/>
                    </a:cubicBezTo>
                    <a:cubicBezTo>
                      <a:pt x="1826" y="1455"/>
                      <a:pt x="1083" y="47"/>
                      <a:pt x="1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41;p54">
                <a:extLst>
                  <a:ext uri="{FF2B5EF4-FFF2-40B4-BE49-F238E27FC236}">
                    <a16:creationId xmlns:a16="http://schemas.microsoft.com/office/drawing/2014/main" id="{E2E373E7-2AFD-31DE-67E6-92A00F7C32B0}"/>
                  </a:ext>
                </a:extLst>
              </p:cNvPr>
              <p:cNvSpPr/>
              <p:nvPr/>
            </p:nvSpPr>
            <p:spPr>
              <a:xfrm>
                <a:off x="2566683" y="2673987"/>
                <a:ext cx="1080411" cy="1332559"/>
              </a:xfrm>
              <a:custGeom>
                <a:avLst/>
                <a:gdLst/>
                <a:ahLst/>
                <a:cxnLst/>
                <a:rect l="l" t="t" r="r" b="b"/>
                <a:pathLst>
                  <a:path w="16368" h="20188" extrusionOk="0">
                    <a:moveTo>
                      <a:pt x="11433" y="0"/>
                    </a:moveTo>
                    <a:lnTo>
                      <a:pt x="11433" y="0"/>
                    </a:lnTo>
                    <a:cubicBezTo>
                      <a:pt x="11727" y="2305"/>
                      <a:pt x="11742" y="4579"/>
                      <a:pt x="12222" y="6884"/>
                    </a:cubicBezTo>
                    <a:cubicBezTo>
                      <a:pt x="11649" y="5863"/>
                      <a:pt x="11092" y="4842"/>
                      <a:pt x="10520" y="3836"/>
                    </a:cubicBezTo>
                    <a:cubicBezTo>
                      <a:pt x="10474" y="3728"/>
                      <a:pt x="10412" y="3635"/>
                      <a:pt x="10319" y="3558"/>
                    </a:cubicBezTo>
                    <a:cubicBezTo>
                      <a:pt x="10226" y="3465"/>
                      <a:pt x="10102" y="3419"/>
                      <a:pt x="9979" y="3388"/>
                    </a:cubicBezTo>
                    <a:cubicBezTo>
                      <a:pt x="9020" y="3063"/>
                      <a:pt x="8107" y="2614"/>
                      <a:pt x="7271" y="2042"/>
                    </a:cubicBezTo>
                    <a:cubicBezTo>
                      <a:pt x="7008" y="1872"/>
                      <a:pt x="6730" y="1671"/>
                      <a:pt x="6405" y="1593"/>
                    </a:cubicBezTo>
                    <a:cubicBezTo>
                      <a:pt x="6335" y="1575"/>
                      <a:pt x="6266" y="1567"/>
                      <a:pt x="6198" y="1567"/>
                    </a:cubicBezTo>
                    <a:cubicBezTo>
                      <a:pt x="5741" y="1567"/>
                      <a:pt x="5328" y="1939"/>
                      <a:pt x="4951" y="2181"/>
                    </a:cubicBezTo>
                    <a:cubicBezTo>
                      <a:pt x="4425" y="2522"/>
                      <a:pt x="3899" y="2846"/>
                      <a:pt x="3358" y="3156"/>
                    </a:cubicBezTo>
                    <a:cubicBezTo>
                      <a:pt x="3063" y="3318"/>
                      <a:pt x="413" y="4854"/>
                      <a:pt x="39" y="4854"/>
                    </a:cubicBezTo>
                    <a:cubicBezTo>
                      <a:pt x="21" y="4854"/>
                      <a:pt x="8" y="4850"/>
                      <a:pt x="1" y="4842"/>
                    </a:cubicBezTo>
                    <a:lnTo>
                      <a:pt x="1" y="4842"/>
                    </a:lnTo>
                    <a:cubicBezTo>
                      <a:pt x="47" y="4904"/>
                      <a:pt x="94" y="4966"/>
                      <a:pt x="156" y="5012"/>
                    </a:cubicBezTo>
                    <a:lnTo>
                      <a:pt x="140" y="5012"/>
                    </a:lnTo>
                    <a:cubicBezTo>
                      <a:pt x="1548" y="6698"/>
                      <a:pt x="3188" y="8168"/>
                      <a:pt x="4765" y="9668"/>
                    </a:cubicBezTo>
                    <a:cubicBezTo>
                      <a:pt x="6684" y="11324"/>
                      <a:pt x="8416" y="13257"/>
                      <a:pt x="10164" y="15083"/>
                    </a:cubicBezTo>
                    <a:cubicBezTo>
                      <a:pt x="11758" y="16753"/>
                      <a:pt x="13614" y="18362"/>
                      <a:pt x="14991" y="20187"/>
                    </a:cubicBezTo>
                    <a:cubicBezTo>
                      <a:pt x="15501" y="15763"/>
                      <a:pt x="15903" y="11324"/>
                      <a:pt x="16197" y="6868"/>
                    </a:cubicBezTo>
                    <a:cubicBezTo>
                      <a:pt x="16290" y="5445"/>
                      <a:pt x="16367" y="4038"/>
                      <a:pt x="16352" y="2614"/>
                    </a:cubicBezTo>
                    <a:cubicBezTo>
                      <a:pt x="16352" y="2522"/>
                      <a:pt x="16337" y="2413"/>
                      <a:pt x="16275" y="2351"/>
                    </a:cubicBezTo>
                    <a:cubicBezTo>
                      <a:pt x="16228" y="2274"/>
                      <a:pt x="16135" y="2259"/>
                      <a:pt x="16058" y="2243"/>
                    </a:cubicBezTo>
                    <a:cubicBezTo>
                      <a:pt x="15545" y="2101"/>
                      <a:pt x="14677" y="1787"/>
                      <a:pt x="14108" y="1787"/>
                    </a:cubicBezTo>
                    <a:cubicBezTo>
                      <a:pt x="14060" y="1787"/>
                      <a:pt x="14014" y="1790"/>
                      <a:pt x="13970" y="1795"/>
                    </a:cubicBezTo>
                    <a:cubicBezTo>
                      <a:pt x="13737" y="1825"/>
                      <a:pt x="13723" y="1975"/>
                      <a:pt x="13628" y="1975"/>
                    </a:cubicBezTo>
                    <a:cubicBezTo>
                      <a:pt x="13578" y="1975"/>
                      <a:pt x="13505" y="1933"/>
                      <a:pt x="13366" y="1810"/>
                    </a:cubicBezTo>
                    <a:cubicBezTo>
                      <a:pt x="13119" y="1609"/>
                      <a:pt x="12980" y="1238"/>
                      <a:pt x="12918" y="928"/>
                    </a:cubicBezTo>
                    <a:cubicBezTo>
                      <a:pt x="12887" y="804"/>
                      <a:pt x="12871" y="665"/>
                      <a:pt x="12794" y="557"/>
                    </a:cubicBezTo>
                    <a:cubicBezTo>
                      <a:pt x="12701" y="449"/>
                      <a:pt x="12577" y="402"/>
                      <a:pt x="12438" y="356"/>
                    </a:cubicBezTo>
                    <a:cubicBezTo>
                      <a:pt x="12113" y="248"/>
                      <a:pt x="11773" y="124"/>
                      <a:pt x="11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42;p54">
                <a:extLst>
                  <a:ext uri="{FF2B5EF4-FFF2-40B4-BE49-F238E27FC236}">
                    <a16:creationId xmlns:a16="http://schemas.microsoft.com/office/drawing/2014/main" id="{0133418F-7B3F-D4A7-A3A2-B563F0BD1801}"/>
                  </a:ext>
                </a:extLst>
              </p:cNvPr>
              <p:cNvSpPr/>
              <p:nvPr/>
            </p:nvSpPr>
            <p:spPr>
              <a:xfrm>
                <a:off x="2636123" y="2758741"/>
                <a:ext cx="1037506" cy="1281470"/>
              </a:xfrm>
              <a:custGeom>
                <a:avLst/>
                <a:gdLst/>
                <a:ahLst/>
                <a:cxnLst/>
                <a:rect l="l" t="t" r="r" b="b"/>
                <a:pathLst>
                  <a:path w="15718" h="19414" extrusionOk="0">
                    <a:moveTo>
                      <a:pt x="11479" y="0"/>
                    </a:moveTo>
                    <a:cubicBezTo>
                      <a:pt x="12175" y="1748"/>
                      <a:pt x="12423" y="3635"/>
                      <a:pt x="12454" y="5523"/>
                    </a:cubicBezTo>
                    <a:cubicBezTo>
                      <a:pt x="12469" y="7410"/>
                      <a:pt x="12299" y="9297"/>
                      <a:pt x="12268" y="11200"/>
                    </a:cubicBezTo>
                    <a:cubicBezTo>
                      <a:pt x="12268" y="10829"/>
                      <a:pt x="11479" y="9978"/>
                      <a:pt x="11262" y="9653"/>
                    </a:cubicBezTo>
                    <a:cubicBezTo>
                      <a:pt x="10907" y="9158"/>
                      <a:pt x="10551" y="8663"/>
                      <a:pt x="10180" y="8168"/>
                    </a:cubicBezTo>
                    <a:cubicBezTo>
                      <a:pt x="9221" y="6915"/>
                      <a:pt x="8184" y="5724"/>
                      <a:pt x="7070" y="4594"/>
                    </a:cubicBezTo>
                    <a:cubicBezTo>
                      <a:pt x="5972" y="3481"/>
                      <a:pt x="4734" y="2522"/>
                      <a:pt x="3636" y="1408"/>
                    </a:cubicBezTo>
                    <a:cubicBezTo>
                      <a:pt x="3605" y="1377"/>
                      <a:pt x="3574" y="1330"/>
                      <a:pt x="3528" y="1330"/>
                    </a:cubicBezTo>
                    <a:cubicBezTo>
                      <a:pt x="3519" y="1327"/>
                      <a:pt x="3510" y="1326"/>
                      <a:pt x="3501" y="1326"/>
                    </a:cubicBezTo>
                    <a:cubicBezTo>
                      <a:pt x="3464" y="1326"/>
                      <a:pt x="3429" y="1349"/>
                      <a:pt x="3404" y="1361"/>
                    </a:cubicBezTo>
                    <a:cubicBezTo>
                      <a:pt x="2244" y="1918"/>
                      <a:pt x="1037" y="2475"/>
                      <a:pt x="1" y="3233"/>
                    </a:cubicBezTo>
                    <a:cubicBezTo>
                      <a:pt x="1" y="3233"/>
                      <a:pt x="2" y="3232"/>
                      <a:pt x="3" y="3232"/>
                    </a:cubicBezTo>
                    <a:cubicBezTo>
                      <a:pt x="177" y="3232"/>
                      <a:pt x="6687" y="10569"/>
                      <a:pt x="7302" y="11246"/>
                    </a:cubicBezTo>
                    <a:cubicBezTo>
                      <a:pt x="9716" y="13891"/>
                      <a:pt x="12113" y="16444"/>
                      <a:pt x="14140" y="19414"/>
                    </a:cubicBezTo>
                    <a:cubicBezTo>
                      <a:pt x="14186" y="16382"/>
                      <a:pt x="14542" y="13365"/>
                      <a:pt x="14836" y="10364"/>
                    </a:cubicBezTo>
                    <a:cubicBezTo>
                      <a:pt x="14913" y="9560"/>
                      <a:pt x="15718" y="944"/>
                      <a:pt x="15393" y="897"/>
                    </a:cubicBezTo>
                    <a:cubicBezTo>
                      <a:pt x="14062" y="665"/>
                      <a:pt x="12763" y="371"/>
                      <a:pt x="114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43;p54">
                <a:extLst>
                  <a:ext uri="{FF2B5EF4-FFF2-40B4-BE49-F238E27FC236}">
                    <a16:creationId xmlns:a16="http://schemas.microsoft.com/office/drawing/2014/main" id="{EA240303-83F2-7714-C70B-222654DB1197}"/>
                  </a:ext>
                </a:extLst>
              </p:cNvPr>
              <p:cNvSpPr/>
              <p:nvPr/>
            </p:nvSpPr>
            <p:spPr>
              <a:xfrm>
                <a:off x="2811768" y="2674977"/>
                <a:ext cx="684168" cy="516707"/>
              </a:xfrm>
              <a:custGeom>
                <a:avLst/>
                <a:gdLst/>
                <a:ahLst/>
                <a:cxnLst/>
                <a:rect l="l" t="t" r="r" b="b"/>
                <a:pathLst>
                  <a:path w="10365" h="7828" extrusionOk="0">
                    <a:moveTo>
                      <a:pt x="1841" y="341"/>
                    </a:moveTo>
                    <a:lnTo>
                      <a:pt x="1841" y="341"/>
                    </a:lnTo>
                    <a:cubicBezTo>
                      <a:pt x="1841" y="342"/>
                      <a:pt x="1840" y="344"/>
                      <a:pt x="1839" y="346"/>
                    </a:cubicBezTo>
                    <a:lnTo>
                      <a:pt x="1839" y="346"/>
                    </a:lnTo>
                    <a:cubicBezTo>
                      <a:pt x="1840" y="344"/>
                      <a:pt x="1841" y="342"/>
                      <a:pt x="1841" y="341"/>
                    </a:cubicBezTo>
                    <a:close/>
                    <a:moveTo>
                      <a:pt x="7797" y="1"/>
                    </a:moveTo>
                    <a:lnTo>
                      <a:pt x="7797" y="1"/>
                    </a:lnTo>
                    <a:cubicBezTo>
                      <a:pt x="7627" y="635"/>
                      <a:pt x="7983" y="1486"/>
                      <a:pt x="8014" y="2151"/>
                    </a:cubicBezTo>
                    <a:cubicBezTo>
                      <a:pt x="8060" y="2955"/>
                      <a:pt x="8045" y="3744"/>
                      <a:pt x="8137" y="4533"/>
                    </a:cubicBezTo>
                    <a:cubicBezTo>
                      <a:pt x="8261" y="5508"/>
                      <a:pt x="8431" y="6467"/>
                      <a:pt x="8679" y="7410"/>
                    </a:cubicBezTo>
                    <a:cubicBezTo>
                      <a:pt x="8014" y="6173"/>
                      <a:pt x="7410" y="4904"/>
                      <a:pt x="6792" y="3651"/>
                    </a:cubicBezTo>
                    <a:cubicBezTo>
                      <a:pt x="6745" y="3558"/>
                      <a:pt x="6683" y="3466"/>
                      <a:pt x="6621" y="3388"/>
                    </a:cubicBezTo>
                    <a:cubicBezTo>
                      <a:pt x="6513" y="3295"/>
                      <a:pt x="6389" y="3249"/>
                      <a:pt x="6266" y="3203"/>
                    </a:cubicBezTo>
                    <a:cubicBezTo>
                      <a:pt x="5074" y="2739"/>
                      <a:pt x="3914" y="2197"/>
                      <a:pt x="2800" y="1563"/>
                    </a:cubicBezTo>
                    <a:cubicBezTo>
                      <a:pt x="2507" y="1393"/>
                      <a:pt x="1600" y="839"/>
                      <a:pt x="1839" y="346"/>
                    </a:cubicBezTo>
                    <a:lnTo>
                      <a:pt x="1839" y="346"/>
                    </a:lnTo>
                    <a:cubicBezTo>
                      <a:pt x="1360" y="1318"/>
                      <a:pt x="742" y="2229"/>
                      <a:pt x="1" y="3017"/>
                    </a:cubicBezTo>
                    <a:cubicBezTo>
                      <a:pt x="418" y="4224"/>
                      <a:pt x="1578" y="5152"/>
                      <a:pt x="2708" y="5693"/>
                    </a:cubicBezTo>
                    <a:cubicBezTo>
                      <a:pt x="3357" y="6003"/>
                      <a:pt x="4007" y="6358"/>
                      <a:pt x="4657" y="6699"/>
                    </a:cubicBezTo>
                    <a:cubicBezTo>
                      <a:pt x="4935" y="6853"/>
                      <a:pt x="6606" y="7534"/>
                      <a:pt x="6637" y="7828"/>
                    </a:cubicBezTo>
                    <a:cubicBezTo>
                      <a:pt x="6606" y="7503"/>
                      <a:pt x="6590" y="7178"/>
                      <a:pt x="6606" y="6838"/>
                    </a:cubicBezTo>
                    <a:lnTo>
                      <a:pt x="6606" y="6838"/>
                    </a:lnTo>
                    <a:cubicBezTo>
                      <a:pt x="7379" y="7101"/>
                      <a:pt x="8137" y="7379"/>
                      <a:pt x="8895" y="7673"/>
                    </a:cubicBezTo>
                    <a:cubicBezTo>
                      <a:pt x="8818" y="6838"/>
                      <a:pt x="8725" y="5972"/>
                      <a:pt x="8973" y="5152"/>
                    </a:cubicBezTo>
                    <a:cubicBezTo>
                      <a:pt x="9015" y="4982"/>
                      <a:pt x="9985" y="3563"/>
                      <a:pt x="10295" y="3563"/>
                    </a:cubicBezTo>
                    <a:cubicBezTo>
                      <a:pt x="10325" y="3563"/>
                      <a:pt x="10349" y="3576"/>
                      <a:pt x="10365" y="3605"/>
                    </a:cubicBezTo>
                    <a:cubicBezTo>
                      <a:pt x="9870" y="2739"/>
                      <a:pt x="9468" y="1826"/>
                      <a:pt x="9189" y="867"/>
                    </a:cubicBezTo>
                    <a:lnTo>
                      <a:pt x="9174" y="836"/>
                    </a:lnTo>
                    <a:cubicBezTo>
                      <a:pt x="9158" y="759"/>
                      <a:pt x="9127" y="681"/>
                      <a:pt x="9081" y="619"/>
                    </a:cubicBezTo>
                    <a:cubicBezTo>
                      <a:pt x="9035" y="573"/>
                      <a:pt x="8973" y="542"/>
                      <a:pt x="8911" y="511"/>
                    </a:cubicBezTo>
                    <a:lnTo>
                      <a:pt x="77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44;p54">
                <a:extLst>
                  <a:ext uri="{FF2B5EF4-FFF2-40B4-BE49-F238E27FC236}">
                    <a16:creationId xmlns:a16="http://schemas.microsoft.com/office/drawing/2014/main" id="{381D8592-F72E-058A-707B-C24D831D3A1D}"/>
                  </a:ext>
                </a:extLst>
              </p:cNvPr>
              <p:cNvSpPr/>
              <p:nvPr/>
            </p:nvSpPr>
            <p:spPr>
              <a:xfrm>
                <a:off x="4437329" y="2002099"/>
                <a:ext cx="407464" cy="734928"/>
              </a:xfrm>
              <a:custGeom>
                <a:avLst/>
                <a:gdLst/>
                <a:ahLst/>
                <a:cxnLst/>
                <a:rect l="l" t="t" r="r" b="b"/>
                <a:pathLst>
                  <a:path w="6173" h="11134" extrusionOk="0">
                    <a:moveTo>
                      <a:pt x="4642" y="0"/>
                    </a:moveTo>
                    <a:cubicBezTo>
                      <a:pt x="3095" y="1253"/>
                      <a:pt x="1888" y="2909"/>
                      <a:pt x="1115" y="4734"/>
                    </a:cubicBezTo>
                    <a:cubicBezTo>
                      <a:pt x="295" y="6668"/>
                      <a:pt x="1" y="8586"/>
                      <a:pt x="449" y="10643"/>
                    </a:cubicBezTo>
                    <a:cubicBezTo>
                      <a:pt x="480" y="10782"/>
                      <a:pt x="527" y="10922"/>
                      <a:pt x="635" y="11014"/>
                    </a:cubicBezTo>
                    <a:cubicBezTo>
                      <a:pt x="728" y="11076"/>
                      <a:pt x="852" y="11092"/>
                      <a:pt x="960" y="11107"/>
                    </a:cubicBezTo>
                    <a:cubicBezTo>
                      <a:pt x="1171" y="11125"/>
                      <a:pt x="1383" y="11134"/>
                      <a:pt x="1595" y="11134"/>
                    </a:cubicBezTo>
                    <a:cubicBezTo>
                      <a:pt x="2499" y="11134"/>
                      <a:pt x="3402" y="10975"/>
                      <a:pt x="4255" y="10674"/>
                    </a:cubicBezTo>
                    <a:cubicBezTo>
                      <a:pt x="4224" y="9916"/>
                      <a:pt x="4363" y="9143"/>
                      <a:pt x="4642" y="8431"/>
                    </a:cubicBezTo>
                    <a:cubicBezTo>
                      <a:pt x="4874" y="7890"/>
                      <a:pt x="5167" y="7379"/>
                      <a:pt x="5400" y="6853"/>
                    </a:cubicBezTo>
                    <a:cubicBezTo>
                      <a:pt x="5802" y="5894"/>
                      <a:pt x="6173" y="4672"/>
                      <a:pt x="5740" y="3682"/>
                    </a:cubicBezTo>
                    <a:cubicBezTo>
                      <a:pt x="5585" y="3357"/>
                      <a:pt x="4750" y="0"/>
                      <a:pt x="4642" y="0"/>
                    </a:cubicBezTo>
                    <a:close/>
                  </a:path>
                </a:pathLst>
              </a:custGeom>
              <a:solidFill>
                <a:srgbClr val="C175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45;p54">
                <a:extLst>
                  <a:ext uri="{FF2B5EF4-FFF2-40B4-BE49-F238E27FC236}">
                    <a16:creationId xmlns:a16="http://schemas.microsoft.com/office/drawing/2014/main" id="{C6671D24-393B-B0C0-F25F-09A19D18C86E}"/>
                  </a:ext>
                </a:extLst>
              </p:cNvPr>
              <p:cNvSpPr/>
              <p:nvPr/>
            </p:nvSpPr>
            <p:spPr>
              <a:xfrm>
                <a:off x="4396471" y="2601577"/>
                <a:ext cx="408520" cy="295054"/>
              </a:xfrm>
              <a:custGeom>
                <a:avLst/>
                <a:gdLst/>
                <a:ahLst/>
                <a:cxnLst/>
                <a:rect l="l" t="t" r="r" b="b"/>
                <a:pathLst>
                  <a:path w="6189" h="4470" extrusionOk="0">
                    <a:moveTo>
                      <a:pt x="5478" y="0"/>
                    </a:moveTo>
                    <a:cubicBezTo>
                      <a:pt x="5441" y="0"/>
                      <a:pt x="5403" y="7"/>
                      <a:pt x="5369" y="14"/>
                    </a:cubicBezTo>
                    <a:cubicBezTo>
                      <a:pt x="3513" y="277"/>
                      <a:pt x="1703" y="788"/>
                      <a:pt x="1" y="1546"/>
                    </a:cubicBezTo>
                    <a:cubicBezTo>
                      <a:pt x="357" y="2505"/>
                      <a:pt x="573" y="3479"/>
                      <a:pt x="821" y="4469"/>
                    </a:cubicBezTo>
                    <a:cubicBezTo>
                      <a:pt x="1295" y="4084"/>
                      <a:pt x="5756" y="2791"/>
                      <a:pt x="6160" y="2791"/>
                    </a:cubicBezTo>
                    <a:cubicBezTo>
                      <a:pt x="6177" y="2791"/>
                      <a:pt x="6187" y="2793"/>
                      <a:pt x="6189" y="2799"/>
                    </a:cubicBezTo>
                    <a:lnTo>
                      <a:pt x="5678" y="200"/>
                    </a:lnTo>
                    <a:cubicBezTo>
                      <a:pt x="5663" y="153"/>
                      <a:pt x="5647" y="76"/>
                      <a:pt x="5601" y="45"/>
                    </a:cubicBezTo>
                    <a:cubicBezTo>
                      <a:pt x="5567" y="11"/>
                      <a:pt x="5523" y="0"/>
                      <a:pt x="5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46;p54">
                <a:extLst>
                  <a:ext uri="{FF2B5EF4-FFF2-40B4-BE49-F238E27FC236}">
                    <a16:creationId xmlns:a16="http://schemas.microsoft.com/office/drawing/2014/main" id="{7D147FD6-D065-F8BC-E6D8-1FED869764BA}"/>
                  </a:ext>
                </a:extLst>
              </p:cNvPr>
              <p:cNvSpPr/>
              <p:nvPr/>
            </p:nvSpPr>
            <p:spPr>
              <a:xfrm>
                <a:off x="2270575" y="2750556"/>
                <a:ext cx="2801952" cy="1983261"/>
              </a:xfrm>
              <a:custGeom>
                <a:avLst/>
                <a:gdLst/>
                <a:ahLst/>
                <a:cxnLst/>
                <a:rect l="l" t="t" r="r" b="b"/>
                <a:pathLst>
                  <a:path w="42449" h="30046" extrusionOk="0">
                    <a:moveTo>
                      <a:pt x="38427" y="0"/>
                    </a:moveTo>
                    <a:cubicBezTo>
                      <a:pt x="36431" y="47"/>
                      <a:pt x="34358" y="325"/>
                      <a:pt x="32703" y="1439"/>
                    </a:cubicBezTo>
                    <a:cubicBezTo>
                      <a:pt x="32626" y="1501"/>
                      <a:pt x="32533" y="1563"/>
                      <a:pt x="32502" y="1655"/>
                    </a:cubicBezTo>
                    <a:cubicBezTo>
                      <a:pt x="32471" y="1733"/>
                      <a:pt x="32486" y="1810"/>
                      <a:pt x="32502" y="1888"/>
                    </a:cubicBezTo>
                    <a:cubicBezTo>
                      <a:pt x="32734" y="3264"/>
                      <a:pt x="33059" y="4626"/>
                      <a:pt x="33260" y="6002"/>
                    </a:cubicBezTo>
                    <a:cubicBezTo>
                      <a:pt x="33368" y="6822"/>
                      <a:pt x="33492" y="7658"/>
                      <a:pt x="33600" y="8493"/>
                    </a:cubicBezTo>
                    <a:cubicBezTo>
                      <a:pt x="33662" y="8911"/>
                      <a:pt x="33724" y="9328"/>
                      <a:pt x="33770" y="9746"/>
                    </a:cubicBezTo>
                    <a:cubicBezTo>
                      <a:pt x="33801" y="9932"/>
                      <a:pt x="33786" y="10643"/>
                      <a:pt x="33910" y="10782"/>
                    </a:cubicBezTo>
                    <a:cubicBezTo>
                      <a:pt x="33461" y="10318"/>
                      <a:pt x="33461" y="9514"/>
                      <a:pt x="32950" y="9143"/>
                    </a:cubicBezTo>
                    <a:lnTo>
                      <a:pt x="32641" y="9545"/>
                    </a:lnTo>
                    <a:cubicBezTo>
                      <a:pt x="32595" y="8679"/>
                      <a:pt x="32007" y="8199"/>
                      <a:pt x="31311" y="7812"/>
                    </a:cubicBezTo>
                    <a:cubicBezTo>
                      <a:pt x="30522" y="7379"/>
                      <a:pt x="29888" y="6621"/>
                      <a:pt x="29238" y="5956"/>
                    </a:cubicBezTo>
                    <a:cubicBezTo>
                      <a:pt x="27830" y="4502"/>
                      <a:pt x="26469" y="3017"/>
                      <a:pt x="25138" y="1501"/>
                    </a:cubicBezTo>
                    <a:cubicBezTo>
                      <a:pt x="24984" y="1331"/>
                      <a:pt x="24845" y="1160"/>
                      <a:pt x="24643" y="1068"/>
                    </a:cubicBezTo>
                    <a:cubicBezTo>
                      <a:pt x="24489" y="1006"/>
                      <a:pt x="24334" y="990"/>
                      <a:pt x="24164" y="975"/>
                    </a:cubicBezTo>
                    <a:cubicBezTo>
                      <a:pt x="22462" y="789"/>
                      <a:pt x="20776" y="604"/>
                      <a:pt x="19074" y="433"/>
                    </a:cubicBezTo>
                    <a:lnTo>
                      <a:pt x="19074" y="433"/>
                    </a:lnTo>
                    <a:cubicBezTo>
                      <a:pt x="19229" y="758"/>
                      <a:pt x="19662" y="805"/>
                      <a:pt x="20018" y="897"/>
                    </a:cubicBezTo>
                    <a:cubicBezTo>
                      <a:pt x="21070" y="1191"/>
                      <a:pt x="20451" y="3434"/>
                      <a:pt x="20389" y="4223"/>
                    </a:cubicBezTo>
                    <a:cubicBezTo>
                      <a:pt x="20095" y="8338"/>
                      <a:pt x="19817" y="12469"/>
                      <a:pt x="19013" y="16506"/>
                    </a:cubicBezTo>
                    <a:cubicBezTo>
                      <a:pt x="18997" y="16583"/>
                      <a:pt x="18982" y="16645"/>
                      <a:pt x="18904" y="16692"/>
                    </a:cubicBezTo>
                    <a:cubicBezTo>
                      <a:pt x="18456" y="16413"/>
                      <a:pt x="17992" y="15702"/>
                      <a:pt x="17605" y="15268"/>
                    </a:cubicBezTo>
                    <a:cubicBezTo>
                      <a:pt x="17110" y="14727"/>
                      <a:pt x="16615" y="14186"/>
                      <a:pt x="16135" y="13644"/>
                    </a:cubicBezTo>
                    <a:cubicBezTo>
                      <a:pt x="15192" y="12592"/>
                      <a:pt x="14264" y="11525"/>
                      <a:pt x="13366" y="10427"/>
                    </a:cubicBezTo>
                    <a:cubicBezTo>
                      <a:pt x="11309" y="7890"/>
                      <a:pt x="9097" y="5476"/>
                      <a:pt x="6807" y="3156"/>
                    </a:cubicBezTo>
                    <a:cubicBezTo>
                      <a:pt x="6668" y="3017"/>
                      <a:pt x="6529" y="2878"/>
                      <a:pt x="6343" y="2816"/>
                    </a:cubicBezTo>
                    <a:cubicBezTo>
                      <a:pt x="6296" y="2803"/>
                      <a:pt x="6245" y="2798"/>
                      <a:pt x="6190" y="2798"/>
                    </a:cubicBezTo>
                    <a:cubicBezTo>
                      <a:pt x="5756" y="2798"/>
                      <a:pt x="5107" y="3141"/>
                      <a:pt x="4750" y="3264"/>
                    </a:cubicBezTo>
                    <a:cubicBezTo>
                      <a:pt x="4085" y="3496"/>
                      <a:pt x="3466" y="3790"/>
                      <a:pt x="2785" y="3991"/>
                    </a:cubicBezTo>
                    <a:cubicBezTo>
                      <a:pt x="2445" y="4100"/>
                      <a:pt x="2089" y="4192"/>
                      <a:pt x="1811" y="4409"/>
                    </a:cubicBezTo>
                    <a:cubicBezTo>
                      <a:pt x="1594" y="4564"/>
                      <a:pt x="1439" y="4780"/>
                      <a:pt x="1285" y="5012"/>
                    </a:cubicBezTo>
                    <a:cubicBezTo>
                      <a:pt x="929" y="5507"/>
                      <a:pt x="573" y="6018"/>
                      <a:pt x="341" y="6590"/>
                    </a:cubicBezTo>
                    <a:cubicBezTo>
                      <a:pt x="1" y="7518"/>
                      <a:pt x="16" y="8524"/>
                      <a:pt x="63" y="9514"/>
                    </a:cubicBezTo>
                    <a:cubicBezTo>
                      <a:pt x="403" y="15470"/>
                      <a:pt x="1795" y="21178"/>
                      <a:pt x="3853" y="26747"/>
                    </a:cubicBezTo>
                    <a:cubicBezTo>
                      <a:pt x="3775" y="26762"/>
                      <a:pt x="3713" y="26762"/>
                      <a:pt x="3636" y="26778"/>
                    </a:cubicBezTo>
                    <a:cubicBezTo>
                      <a:pt x="3605" y="27147"/>
                      <a:pt x="3820" y="28820"/>
                      <a:pt x="4401" y="28820"/>
                    </a:cubicBezTo>
                    <a:cubicBezTo>
                      <a:pt x="4404" y="28820"/>
                      <a:pt x="4407" y="28820"/>
                      <a:pt x="4410" y="28820"/>
                    </a:cubicBezTo>
                    <a:lnTo>
                      <a:pt x="4410" y="28820"/>
                    </a:lnTo>
                    <a:cubicBezTo>
                      <a:pt x="4007" y="28835"/>
                      <a:pt x="3899" y="29438"/>
                      <a:pt x="4193" y="29717"/>
                    </a:cubicBezTo>
                    <a:cubicBezTo>
                      <a:pt x="4474" y="30010"/>
                      <a:pt x="5279" y="30045"/>
                      <a:pt x="5653" y="30045"/>
                    </a:cubicBezTo>
                    <a:cubicBezTo>
                      <a:pt x="5773" y="30045"/>
                      <a:pt x="5848" y="30042"/>
                      <a:pt x="5848" y="30042"/>
                    </a:cubicBezTo>
                    <a:lnTo>
                      <a:pt x="27722" y="29980"/>
                    </a:lnTo>
                    <a:cubicBezTo>
                      <a:pt x="27289" y="28789"/>
                      <a:pt x="27072" y="27505"/>
                      <a:pt x="27103" y="26236"/>
                    </a:cubicBezTo>
                    <a:cubicBezTo>
                      <a:pt x="27119" y="25818"/>
                      <a:pt x="27103" y="25293"/>
                      <a:pt x="26732" y="25107"/>
                    </a:cubicBezTo>
                    <a:cubicBezTo>
                      <a:pt x="27242" y="24473"/>
                      <a:pt x="27227" y="23467"/>
                      <a:pt x="26685" y="22848"/>
                    </a:cubicBezTo>
                    <a:cubicBezTo>
                      <a:pt x="26979" y="22261"/>
                      <a:pt x="26933" y="21564"/>
                      <a:pt x="26886" y="20915"/>
                    </a:cubicBezTo>
                    <a:cubicBezTo>
                      <a:pt x="26840" y="20451"/>
                      <a:pt x="26809" y="19987"/>
                      <a:pt x="26763" y="19522"/>
                    </a:cubicBezTo>
                    <a:cubicBezTo>
                      <a:pt x="26685" y="18594"/>
                      <a:pt x="26593" y="17682"/>
                      <a:pt x="26531" y="16769"/>
                    </a:cubicBezTo>
                    <a:cubicBezTo>
                      <a:pt x="26515" y="16492"/>
                      <a:pt x="26653" y="14674"/>
                      <a:pt x="26579" y="14620"/>
                    </a:cubicBezTo>
                    <a:lnTo>
                      <a:pt x="26579" y="14620"/>
                    </a:lnTo>
                    <a:cubicBezTo>
                      <a:pt x="27784" y="15300"/>
                      <a:pt x="28620" y="16522"/>
                      <a:pt x="29748" y="17372"/>
                    </a:cubicBezTo>
                    <a:cubicBezTo>
                      <a:pt x="29872" y="17465"/>
                      <a:pt x="30027" y="17573"/>
                      <a:pt x="30089" y="17744"/>
                    </a:cubicBezTo>
                    <a:cubicBezTo>
                      <a:pt x="30135" y="17867"/>
                      <a:pt x="30120" y="18022"/>
                      <a:pt x="30166" y="18161"/>
                    </a:cubicBezTo>
                    <a:cubicBezTo>
                      <a:pt x="30290" y="18440"/>
                      <a:pt x="30661" y="18471"/>
                      <a:pt x="30955" y="18471"/>
                    </a:cubicBezTo>
                    <a:cubicBezTo>
                      <a:pt x="31094" y="18826"/>
                      <a:pt x="31249" y="19167"/>
                      <a:pt x="31512" y="19430"/>
                    </a:cubicBezTo>
                    <a:cubicBezTo>
                      <a:pt x="31698" y="19606"/>
                      <a:pt x="31948" y="19720"/>
                      <a:pt x="32194" y="19720"/>
                    </a:cubicBezTo>
                    <a:cubicBezTo>
                      <a:pt x="32315" y="19720"/>
                      <a:pt x="32436" y="19692"/>
                      <a:pt x="32548" y="19631"/>
                    </a:cubicBezTo>
                    <a:cubicBezTo>
                      <a:pt x="32549" y="19630"/>
                      <a:pt x="32550" y="19630"/>
                      <a:pt x="32551" y="19630"/>
                    </a:cubicBezTo>
                    <a:cubicBezTo>
                      <a:pt x="32695" y="19630"/>
                      <a:pt x="35893" y="22355"/>
                      <a:pt x="36307" y="22570"/>
                    </a:cubicBezTo>
                    <a:lnTo>
                      <a:pt x="36323" y="22570"/>
                    </a:lnTo>
                    <a:cubicBezTo>
                      <a:pt x="37470" y="23175"/>
                      <a:pt x="38833" y="23842"/>
                      <a:pt x="40177" y="23842"/>
                    </a:cubicBezTo>
                    <a:cubicBezTo>
                      <a:pt x="40482" y="23842"/>
                      <a:pt x="40787" y="23807"/>
                      <a:pt x="41087" y="23730"/>
                    </a:cubicBezTo>
                    <a:cubicBezTo>
                      <a:pt x="42449" y="23390"/>
                      <a:pt x="42232" y="21193"/>
                      <a:pt x="42279" y="20110"/>
                    </a:cubicBezTo>
                    <a:cubicBezTo>
                      <a:pt x="42325" y="18440"/>
                      <a:pt x="42186" y="16769"/>
                      <a:pt x="41923" y="15114"/>
                    </a:cubicBezTo>
                    <a:cubicBezTo>
                      <a:pt x="41505" y="12438"/>
                      <a:pt x="40778" y="9823"/>
                      <a:pt x="40159" y="7178"/>
                    </a:cubicBezTo>
                    <a:cubicBezTo>
                      <a:pt x="39602" y="4889"/>
                      <a:pt x="39061" y="2537"/>
                      <a:pt x="38690" y="217"/>
                    </a:cubicBezTo>
                    <a:cubicBezTo>
                      <a:pt x="38674" y="139"/>
                      <a:pt x="38659" y="62"/>
                      <a:pt x="38612" y="31"/>
                    </a:cubicBezTo>
                    <a:cubicBezTo>
                      <a:pt x="38566" y="0"/>
                      <a:pt x="38489" y="0"/>
                      <a:pt x="384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47;p54">
                <a:extLst>
                  <a:ext uri="{FF2B5EF4-FFF2-40B4-BE49-F238E27FC236}">
                    <a16:creationId xmlns:a16="http://schemas.microsoft.com/office/drawing/2014/main" id="{E6E581E6-697E-55E8-A3DD-329D2D252067}"/>
                  </a:ext>
                </a:extLst>
              </p:cNvPr>
              <p:cNvSpPr/>
              <p:nvPr/>
            </p:nvSpPr>
            <p:spPr>
              <a:xfrm>
                <a:off x="2270575" y="2940459"/>
                <a:ext cx="2800962" cy="1795272"/>
              </a:xfrm>
              <a:custGeom>
                <a:avLst/>
                <a:gdLst/>
                <a:ahLst/>
                <a:cxnLst/>
                <a:rect l="l" t="t" r="r" b="b"/>
                <a:pathLst>
                  <a:path w="42434" h="27198" extrusionOk="0">
                    <a:moveTo>
                      <a:pt x="23607" y="1"/>
                    </a:moveTo>
                    <a:lnTo>
                      <a:pt x="23607" y="1"/>
                    </a:lnTo>
                    <a:cubicBezTo>
                      <a:pt x="23329" y="3992"/>
                      <a:pt x="23561" y="8076"/>
                      <a:pt x="24891" y="11850"/>
                    </a:cubicBezTo>
                    <a:cubicBezTo>
                      <a:pt x="25015" y="12221"/>
                      <a:pt x="25154" y="12608"/>
                      <a:pt x="25108" y="12995"/>
                    </a:cubicBezTo>
                    <a:cubicBezTo>
                      <a:pt x="25061" y="13397"/>
                      <a:pt x="24814" y="13753"/>
                      <a:pt x="24566" y="14078"/>
                    </a:cubicBezTo>
                    <a:cubicBezTo>
                      <a:pt x="21843" y="17759"/>
                      <a:pt x="18657" y="21116"/>
                      <a:pt x="15145" y="24055"/>
                    </a:cubicBezTo>
                    <a:cubicBezTo>
                      <a:pt x="9499" y="17991"/>
                      <a:pt x="5539" y="10582"/>
                      <a:pt x="589" y="3945"/>
                    </a:cubicBezTo>
                    <a:cubicBezTo>
                      <a:pt x="1" y="4750"/>
                      <a:pt x="16" y="5709"/>
                      <a:pt x="63" y="6668"/>
                    </a:cubicBezTo>
                    <a:cubicBezTo>
                      <a:pt x="403" y="12608"/>
                      <a:pt x="1780" y="18332"/>
                      <a:pt x="3853" y="23901"/>
                    </a:cubicBezTo>
                    <a:cubicBezTo>
                      <a:pt x="3775" y="23901"/>
                      <a:pt x="3698" y="23916"/>
                      <a:pt x="3636" y="23916"/>
                    </a:cubicBezTo>
                    <a:cubicBezTo>
                      <a:pt x="3605" y="24284"/>
                      <a:pt x="3818" y="25958"/>
                      <a:pt x="4379" y="25958"/>
                    </a:cubicBezTo>
                    <a:cubicBezTo>
                      <a:pt x="4382" y="25958"/>
                      <a:pt x="4386" y="25958"/>
                      <a:pt x="4390" y="25958"/>
                    </a:cubicBezTo>
                    <a:lnTo>
                      <a:pt x="4390" y="25958"/>
                    </a:lnTo>
                    <a:cubicBezTo>
                      <a:pt x="4006" y="25978"/>
                      <a:pt x="3900" y="26593"/>
                      <a:pt x="4177" y="26871"/>
                    </a:cubicBezTo>
                    <a:cubicBezTo>
                      <a:pt x="4487" y="27168"/>
                      <a:pt x="5370" y="27197"/>
                      <a:pt x="5712" y="27197"/>
                    </a:cubicBezTo>
                    <a:cubicBezTo>
                      <a:pt x="5797" y="27197"/>
                      <a:pt x="5848" y="27196"/>
                      <a:pt x="5848" y="27196"/>
                    </a:cubicBezTo>
                    <a:lnTo>
                      <a:pt x="27722" y="27134"/>
                    </a:lnTo>
                    <a:cubicBezTo>
                      <a:pt x="27273" y="25943"/>
                      <a:pt x="27072" y="24659"/>
                      <a:pt x="27103" y="23390"/>
                    </a:cubicBezTo>
                    <a:cubicBezTo>
                      <a:pt x="27119" y="22957"/>
                      <a:pt x="27103" y="22446"/>
                      <a:pt x="26716" y="22245"/>
                    </a:cubicBezTo>
                    <a:cubicBezTo>
                      <a:pt x="27242" y="21611"/>
                      <a:pt x="27211" y="20606"/>
                      <a:pt x="26685" y="20002"/>
                    </a:cubicBezTo>
                    <a:cubicBezTo>
                      <a:pt x="26979" y="19414"/>
                      <a:pt x="26933" y="18718"/>
                      <a:pt x="26886" y="18069"/>
                    </a:cubicBezTo>
                    <a:cubicBezTo>
                      <a:pt x="26840" y="17605"/>
                      <a:pt x="26794" y="17125"/>
                      <a:pt x="26763" y="16661"/>
                    </a:cubicBezTo>
                    <a:cubicBezTo>
                      <a:pt x="26685" y="15748"/>
                      <a:pt x="26593" y="14836"/>
                      <a:pt x="26531" y="13907"/>
                    </a:cubicBezTo>
                    <a:cubicBezTo>
                      <a:pt x="26515" y="13644"/>
                      <a:pt x="26654" y="11804"/>
                      <a:pt x="26577" y="11757"/>
                    </a:cubicBezTo>
                    <a:lnTo>
                      <a:pt x="26577" y="11757"/>
                    </a:lnTo>
                    <a:cubicBezTo>
                      <a:pt x="27784" y="12453"/>
                      <a:pt x="28619" y="13675"/>
                      <a:pt x="29733" y="14511"/>
                    </a:cubicBezTo>
                    <a:cubicBezTo>
                      <a:pt x="29872" y="14619"/>
                      <a:pt x="30027" y="14727"/>
                      <a:pt x="30073" y="14882"/>
                    </a:cubicBezTo>
                    <a:cubicBezTo>
                      <a:pt x="30135" y="15021"/>
                      <a:pt x="30104" y="15176"/>
                      <a:pt x="30166" y="15315"/>
                    </a:cubicBezTo>
                    <a:cubicBezTo>
                      <a:pt x="30290" y="15578"/>
                      <a:pt x="30661" y="15625"/>
                      <a:pt x="30955" y="15625"/>
                    </a:cubicBezTo>
                    <a:cubicBezTo>
                      <a:pt x="31094" y="15965"/>
                      <a:pt x="31249" y="16321"/>
                      <a:pt x="31512" y="16584"/>
                    </a:cubicBezTo>
                    <a:cubicBezTo>
                      <a:pt x="31701" y="16752"/>
                      <a:pt x="31955" y="16870"/>
                      <a:pt x="32205" y="16870"/>
                    </a:cubicBezTo>
                    <a:cubicBezTo>
                      <a:pt x="32323" y="16870"/>
                      <a:pt x="32439" y="16844"/>
                      <a:pt x="32548" y="16785"/>
                    </a:cubicBezTo>
                    <a:cubicBezTo>
                      <a:pt x="32549" y="16784"/>
                      <a:pt x="32550" y="16784"/>
                      <a:pt x="32551" y="16784"/>
                    </a:cubicBezTo>
                    <a:cubicBezTo>
                      <a:pt x="32680" y="16784"/>
                      <a:pt x="35893" y="19494"/>
                      <a:pt x="36307" y="19708"/>
                    </a:cubicBezTo>
                    <a:cubicBezTo>
                      <a:pt x="37474" y="20317"/>
                      <a:pt x="38839" y="20989"/>
                      <a:pt x="40197" y="20989"/>
                    </a:cubicBezTo>
                    <a:cubicBezTo>
                      <a:pt x="40495" y="20989"/>
                      <a:pt x="40792" y="20956"/>
                      <a:pt x="41087" y="20884"/>
                    </a:cubicBezTo>
                    <a:cubicBezTo>
                      <a:pt x="42433" y="20544"/>
                      <a:pt x="42232" y="18517"/>
                      <a:pt x="42279" y="17481"/>
                    </a:cubicBezTo>
                    <a:lnTo>
                      <a:pt x="42279" y="17481"/>
                    </a:lnTo>
                    <a:cubicBezTo>
                      <a:pt x="42248" y="18084"/>
                      <a:pt x="41737" y="18579"/>
                      <a:pt x="41165" y="18749"/>
                    </a:cubicBezTo>
                    <a:cubicBezTo>
                      <a:pt x="40964" y="18807"/>
                      <a:pt x="40760" y="18833"/>
                      <a:pt x="40555" y="18833"/>
                    </a:cubicBezTo>
                    <a:cubicBezTo>
                      <a:pt x="40160" y="18833"/>
                      <a:pt x="39763" y="18737"/>
                      <a:pt x="39386" y="18595"/>
                    </a:cubicBezTo>
                    <a:cubicBezTo>
                      <a:pt x="37498" y="17899"/>
                      <a:pt x="36122" y="16212"/>
                      <a:pt x="35333" y="14372"/>
                    </a:cubicBezTo>
                    <a:cubicBezTo>
                      <a:pt x="34544" y="12515"/>
                      <a:pt x="34281" y="10489"/>
                      <a:pt x="34018" y="8509"/>
                    </a:cubicBezTo>
                    <a:cubicBezTo>
                      <a:pt x="33353" y="10520"/>
                      <a:pt x="33244" y="12732"/>
                      <a:pt x="33693" y="14805"/>
                    </a:cubicBezTo>
                    <a:cubicBezTo>
                      <a:pt x="32858" y="13598"/>
                      <a:pt x="32285" y="12206"/>
                      <a:pt x="32038" y="10752"/>
                    </a:cubicBezTo>
                    <a:cubicBezTo>
                      <a:pt x="31434" y="11185"/>
                      <a:pt x="31079" y="11943"/>
                      <a:pt x="31094" y="12685"/>
                    </a:cubicBezTo>
                    <a:cubicBezTo>
                      <a:pt x="28604" y="8462"/>
                      <a:pt x="26113" y="4224"/>
                      <a:pt x="23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1148;p54">
                <a:extLst>
                  <a:ext uri="{FF2B5EF4-FFF2-40B4-BE49-F238E27FC236}">
                    <a16:creationId xmlns:a16="http://schemas.microsoft.com/office/drawing/2014/main" id="{903527C3-B0B3-35C2-E1F8-E45299AE8B4F}"/>
                  </a:ext>
                </a:extLst>
              </p:cNvPr>
              <p:cNvSpPr/>
              <p:nvPr/>
            </p:nvSpPr>
            <p:spPr>
              <a:xfrm>
                <a:off x="4277064" y="1585131"/>
                <a:ext cx="499281" cy="1049057"/>
              </a:xfrm>
              <a:custGeom>
                <a:avLst/>
                <a:gdLst/>
                <a:ahLst/>
                <a:cxnLst/>
                <a:rect l="l" t="t" r="r" b="b"/>
                <a:pathLst>
                  <a:path w="7564" h="15893" extrusionOk="0">
                    <a:moveTo>
                      <a:pt x="6958" y="1"/>
                    </a:moveTo>
                    <a:cubicBezTo>
                      <a:pt x="6934" y="1"/>
                      <a:pt x="6909" y="3"/>
                      <a:pt x="6884" y="6"/>
                    </a:cubicBezTo>
                    <a:lnTo>
                      <a:pt x="774" y="748"/>
                    </a:lnTo>
                    <a:cubicBezTo>
                      <a:pt x="325" y="795"/>
                      <a:pt x="0" y="1181"/>
                      <a:pt x="16" y="1630"/>
                    </a:cubicBezTo>
                    <a:lnTo>
                      <a:pt x="727" y="15893"/>
                    </a:lnTo>
                    <a:lnTo>
                      <a:pt x="6575" y="13913"/>
                    </a:lnTo>
                    <a:cubicBezTo>
                      <a:pt x="6868" y="13804"/>
                      <a:pt x="7070" y="13526"/>
                      <a:pt x="7085" y="13217"/>
                    </a:cubicBezTo>
                    <a:lnTo>
                      <a:pt x="7549" y="609"/>
                    </a:lnTo>
                    <a:cubicBezTo>
                      <a:pt x="7563" y="278"/>
                      <a:pt x="7284" y="1"/>
                      <a:pt x="69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1149;p54">
                <a:extLst>
                  <a:ext uri="{FF2B5EF4-FFF2-40B4-BE49-F238E27FC236}">
                    <a16:creationId xmlns:a16="http://schemas.microsoft.com/office/drawing/2014/main" id="{71054E1D-1BF6-487B-F53A-C5082F14E09E}"/>
                  </a:ext>
                </a:extLst>
              </p:cNvPr>
              <p:cNvSpPr/>
              <p:nvPr/>
            </p:nvSpPr>
            <p:spPr>
              <a:xfrm>
                <a:off x="4553766" y="1680445"/>
                <a:ext cx="63367" cy="124622"/>
              </a:xfrm>
              <a:custGeom>
                <a:avLst/>
                <a:gdLst/>
                <a:ahLst/>
                <a:cxnLst/>
                <a:rect l="l" t="t" r="r" b="b"/>
                <a:pathLst>
                  <a:path w="960" h="1888" extrusionOk="0">
                    <a:moveTo>
                      <a:pt x="480" y="0"/>
                    </a:moveTo>
                    <a:cubicBezTo>
                      <a:pt x="201" y="0"/>
                      <a:pt x="0" y="418"/>
                      <a:pt x="0" y="944"/>
                    </a:cubicBezTo>
                    <a:cubicBezTo>
                      <a:pt x="0" y="1470"/>
                      <a:pt x="201" y="1888"/>
                      <a:pt x="480" y="1888"/>
                    </a:cubicBezTo>
                    <a:cubicBezTo>
                      <a:pt x="743" y="1888"/>
                      <a:pt x="959" y="1470"/>
                      <a:pt x="959" y="944"/>
                    </a:cubicBezTo>
                    <a:cubicBezTo>
                      <a:pt x="959" y="418"/>
                      <a:pt x="743" y="0"/>
                      <a:pt x="4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1150;p54">
                <a:extLst>
                  <a:ext uri="{FF2B5EF4-FFF2-40B4-BE49-F238E27FC236}">
                    <a16:creationId xmlns:a16="http://schemas.microsoft.com/office/drawing/2014/main" id="{45F7EFD8-1B34-911E-FFDD-09F7F5E0840D}"/>
                  </a:ext>
                </a:extLst>
              </p:cNvPr>
              <p:cNvSpPr/>
              <p:nvPr/>
            </p:nvSpPr>
            <p:spPr>
              <a:xfrm>
                <a:off x="4623206" y="1922956"/>
                <a:ext cx="229772" cy="479082"/>
              </a:xfrm>
              <a:custGeom>
                <a:avLst/>
                <a:gdLst/>
                <a:ahLst/>
                <a:cxnLst/>
                <a:rect l="l" t="t" r="r" b="b"/>
                <a:pathLst>
                  <a:path w="3481" h="7258" extrusionOk="0">
                    <a:moveTo>
                      <a:pt x="2829" y="1"/>
                    </a:moveTo>
                    <a:cubicBezTo>
                      <a:pt x="2685" y="1"/>
                      <a:pt x="2534" y="66"/>
                      <a:pt x="2413" y="132"/>
                    </a:cubicBezTo>
                    <a:cubicBezTo>
                      <a:pt x="1686" y="550"/>
                      <a:pt x="1160" y="1292"/>
                      <a:pt x="712" y="1973"/>
                    </a:cubicBezTo>
                    <a:cubicBezTo>
                      <a:pt x="480" y="2329"/>
                      <a:pt x="0" y="3380"/>
                      <a:pt x="650" y="3643"/>
                    </a:cubicBezTo>
                    <a:cubicBezTo>
                      <a:pt x="682" y="3656"/>
                      <a:pt x="715" y="3662"/>
                      <a:pt x="749" y="3662"/>
                    </a:cubicBezTo>
                    <a:cubicBezTo>
                      <a:pt x="961" y="3662"/>
                      <a:pt x="1204" y="3439"/>
                      <a:pt x="1377" y="3319"/>
                    </a:cubicBezTo>
                    <a:lnTo>
                      <a:pt x="1377" y="3319"/>
                    </a:lnTo>
                    <a:cubicBezTo>
                      <a:pt x="1238" y="3551"/>
                      <a:pt x="1098" y="3783"/>
                      <a:pt x="959" y="3999"/>
                    </a:cubicBezTo>
                    <a:cubicBezTo>
                      <a:pt x="866" y="4138"/>
                      <a:pt x="774" y="4278"/>
                      <a:pt x="743" y="4448"/>
                    </a:cubicBezTo>
                    <a:cubicBezTo>
                      <a:pt x="712" y="4603"/>
                      <a:pt x="727" y="4788"/>
                      <a:pt x="851" y="4896"/>
                    </a:cubicBezTo>
                    <a:cubicBezTo>
                      <a:pt x="945" y="4990"/>
                      <a:pt x="1067" y="5023"/>
                      <a:pt x="1197" y="5023"/>
                    </a:cubicBezTo>
                    <a:cubicBezTo>
                      <a:pt x="1302" y="5023"/>
                      <a:pt x="1412" y="5002"/>
                      <a:pt x="1516" y="4974"/>
                    </a:cubicBezTo>
                    <a:lnTo>
                      <a:pt x="1516" y="4974"/>
                    </a:lnTo>
                    <a:cubicBezTo>
                      <a:pt x="1408" y="5144"/>
                      <a:pt x="1300" y="5314"/>
                      <a:pt x="1238" y="5515"/>
                    </a:cubicBezTo>
                    <a:cubicBezTo>
                      <a:pt x="1114" y="5964"/>
                      <a:pt x="1269" y="6366"/>
                      <a:pt x="1764" y="6397"/>
                    </a:cubicBezTo>
                    <a:cubicBezTo>
                      <a:pt x="1686" y="6536"/>
                      <a:pt x="1594" y="6675"/>
                      <a:pt x="1578" y="6830"/>
                    </a:cubicBezTo>
                    <a:cubicBezTo>
                      <a:pt x="1563" y="7000"/>
                      <a:pt x="1624" y="7170"/>
                      <a:pt x="1779" y="7232"/>
                    </a:cubicBezTo>
                    <a:cubicBezTo>
                      <a:pt x="1815" y="7250"/>
                      <a:pt x="1857" y="7258"/>
                      <a:pt x="1901" y="7258"/>
                    </a:cubicBezTo>
                    <a:cubicBezTo>
                      <a:pt x="1932" y="7258"/>
                      <a:pt x="1964" y="7254"/>
                      <a:pt x="1996" y="7248"/>
                    </a:cubicBezTo>
                    <a:lnTo>
                      <a:pt x="2011" y="7248"/>
                    </a:lnTo>
                    <a:cubicBezTo>
                      <a:pt x="2104" y="7217"/>
                      <a:pt x="2197" y="7155"/>
                      <a:pt x="2290" y="7093"/>
                    </a:cubicBezTo>
                    <a:cubicBezTo>
                      <a:pt x="2723" y="6768"/>
                      <a:pt x="3481" y="5979"/>
                      <a:pt x="3419" y="5391"/>
                    </a:cubicBezTo>
                    <a:cubicBezTo>
                      <a:pt x="3407" y="5212"/>
                      <a:pt x="3238" y="5052"/>
                      <a:pt x="3084" y="5052"/>
                    </a:cubicBezTo>
                    <a:cubicBezTo>
                      <a:pt x="3038" y="5052"/>
                      <a:pt x="2994" y="5066"/>
                      <a:pt x="2955" y="5098"/>
                    </a:cubicBezTo>
                    <a:cubicBezTo>
                      <a:pt x="3094" y="4850"/>
                      <a:pt x="3218" y="4587"/>
                      <a:pt x="3295" y="4324"/>
                    </a:cubicBezTo>
                    <a:cubicBezTo>
                      <a:pt x="3342" y="4169"/>
                      <a:pt x="3357" y="3999"/>
                      <a:pt x="3295" y="3860"/>
                    </a:cubicBezTo>
                    <a:cubicBezTo>
                      <a:pt x="3252" y="3763"/>
                      <a:pt x="3142" y="3689"/>
                      <a:pt x="3037" y="3689"/>
                    </a:cubicBezTo>
                    <a:cubicBezTo>
                      <a:pt x="2991" y="3689"/>
                      <a:pt x="2946" y="3703"/>
                      <a:pt x="2908" y="3736"/>
                    </a:cubicBezTo>
                    <a:cubicBezTo>
                      <a:pt x="3125" y="3411"/>
                      <a:pt x="3264" y="3040"/>
                      <a:pt x="3326" y="2653"/>
                    </a:cubicBezTo>
                    <a:cubicBezTo>
                      <a:pt x="3342" y="2468"/>
                      <a:pt x="3357" y="2282"/>
                      <a:pt x="3264" y="2112"/>
                    </a:cubicBezTo>
                    <a:cubicBezTo>
                      <a:pt x="3193" y="1993"/>
                      <a:pt x="3056" y="1901"/>
                      <a:pt x="2920" y="1901"/>
                    </a:cubicBezTo>
                    <a:cubicBezTo>
                      <a:pt x="2879" y="1901"/>
                      <a:pt x="2839" y="1909"/>
                      <a:pt x="2800" y="1926"/>
                    </a:cubicBezTo>
                    <a:cubicBezTo>
                      <a:pt x="2986" y="1586"/>
                      <a:pt x="3125" y="1230"/>
                      <a:pt x="3218" y="843"/>
                    </a:cubicBezTo>
                    <a:cubicBezTo>
                      <a:pt x="3280" y="550"/>
                      <a:pt x="3280" y="163"/>
                      <a:pt x="3001" y="39"/>
                    </a:cubicBezTo>
                    <a:cubicBezTo>
                      <a:pt x="2947" y="12"/>
                      <a:pt x="2888" y="1"/>
                      <a:pt x="2829" y="1"/>
                    </a:cubicBezTo>
                    <a:close/>
                  </a:path>
                </a:pathLst>
              </a:custGeom>
              <a:solidFill>
                <a:srgbClr val="DA9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1151;p54">
                <a:extLst>
                  <a:ext uri="{FF2B5EF4-FFF2-40B4-BE49-F238E27FC236}">
                    <a16:creationId xmlns:a16="http://schemas.microsoft.com/office/drawing/2014/main" id="{45DF9E68-BAC0-6A44-7211-76422E077931}"/>
                  </a:ext>
                </a:extLst>
              </p:cNvPr>
              <p:cNvSpPr/>
              <p:nvPr/>
            </p:nvSpPr>
            <p:spPr>
              <a:xfrm>
                <a:off x="4663008" y="2017413"/>
                <a:ext cx="159342" cy="143038"/>
              </a:xfrm>
              <a:custGeom>
                <a:avLst/>
                <a:gdLst/>
                <a:ahLst/>
                <a:cxnLst/>
                <a:rect l="l" t="t" r="r" b="b"/>
                <a:pathLst>
                  <a:path w="2414" h="2167" extrusionOk="0">
                    <a:moveTo>
                      <a:pt x="2414" y="0"/>
                    </a:moveTo>
                    <a:cubicBezTo>
                      <a:pt x="2135" y="480"/>
                      <a:pt x="1748" y="867"/>
                      <a:pt x="1346" y="1238"/>
                    </a:cubicBezTo>
                    <a:cubicBezTo>
                      <a:pt x="929" y="1609"/>
                      <a:pt x="542" y="1996"/>
                      <a:pt x="0" y="2166"/>
                    </a:cubicBezTo>
                    <a:cubicBezTo>
                      <a:pt x="944" y="2120"/>
                      <a:pt x="2197" y="882"/>
                      <a:pt x="24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1152;p54">
                <a:extLst>
                  <a:ext uri="{FF2B5EF4-FFF2-40B4-BE49-F238E27FC236}">
                    <a16:creationId xmlns:a16="http://schemas.microsoft.com/office/drawing/2014/main" id="{813BC6B0-D6FE-18F6-C3D0-FA4B31125EF6}"/>
                  </a:ext>
                </a:extLst>
              </p:cNvPr>
              <p:cNvSpPr/>
              <p:nvPr/>
            </p:nvSpPr>
            <p:spPr>
              <a:xfrm>
                <a:off x="4683404" y="2134840"/>
                <a:ext cx="146075" cy="112213"/>
              </a:xfrm>
              <a:custGeom>
                <a:avLst/>
                <a:gdLst/>
                <a:ahLst/>
                <a:cxnLst/>
                <a:rect l="l" t="t" r="r" b="b"/>
                <a:pathLst>
                  <a:path w="2213" h="1700" extrusionOk="0">
                    <a:moveTo>
                      <a:pt x="2213" y="0"/>
                    </a:moveTo>
                    <a:lnTo>
                      <a:pt x="2213" y="0"/>
                    </a:lnTo>
                    <a:cubicBezTo>
                      <a:pt x="1749" y="557"/>
                      <a:pt x="1254" y="1052"/>
                      <a:pt x="651" y="1454"/>
                    </a:cubicBezTo>
                    <a:cubicBezTo>
                      <a:pt x="479" y="1569"/>
                      <a:pt x="280" y="1657"/>
                      <a:pt x="55" y="1657"/>
                    </a:cubicBezTo>
                    <a:cubicBezTo>
                      <a:pt x="37" y="1657"/>
                      <a:pt x="19" y="1657"/>
                      <a:pt x="1" y="1656"/>
                    </a:cubicBezTo>
                    <a:lnTo>
                      <a:pt x="1" y="1656"/>
                    </a:lnTo>
                    <a:cubicBezTo>
                      <a:pt x="85" y="1686"/>
                      <a:pt x="171" y="1699"/>
                      <a:pt x="260" y="1699"/>
                    </a:cubicBezTo>
                    <a:cubicBezTo>
                      <a:pt x="1042" y="1699"/>
                      <a:pt x="1977" y="625"/>
                      <a:pt x="2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1153;p54">
                <a:extLst>
                  <a:ext uri="{FF2B5EF4-FFF2-40B4-BE49-F238E27FC236}">
                    <a16:creationId xmlns:a16="http://schemas.microsoft.com/office/drawing/2014/main" id="{12DCD517-A36F-D3B7-8DF6-89AD1BD157A4}"/>
                  </a:ext>
                </a:extLst>
              </p:cNvPr>
              <p:cNvSpPr/>
              <p:nvPr/>
            </p:nvSpPr>
            <p:spPr>
              <a:xfrm>
                <a:off x="4708949" y="2224676"/>
                <a:ext cx="120530" cy="112411"/>
              </a:xfrm>
              <a:custGeom>
                <a:avLst/>
                <a:gdLst/>
                <a:ahLst/>
                <a:cxnLst/>
                <a:rect l="l" t="t" r="r" b="b"/>
                <a:pathLst>
                  <a:path w="1826" h="1703" extrusionOk="0">
                    <a:moveTo>
                      <a:pt x="1" y="1609"/>
                    </a:moveTo>
                    <a:lnTo>
                      <a:pt x="1" y="1625"/>
                    </a:lnTo>
                    <a:cubicBezTo>
                      <a:pt x="12" y="1628"/>
                      <a:pt x="24" y="1631"/>
                      <a:pt x="36" y="1633"/>
                    </a:cubicBezTo>
                    <a:lnTo>
                      <a:pt x="36" y="1633"/>
                    </a:lnTo>
                    <a:cubicBezTo>
                      <a:pt x="24" y="1626"/>
                      <a:pt x="12" y="1618"/>
                      <a:pt x="1" y="1609"/>
                    </a:cubicBezTo>
                    <a:close/>
                    <a:moveTo>
                      <a:pt x="1780" y="1"/>
                    </a:moveTo>
                    <a:cubicBezTo>
                      <a:pt x="1780" y="124"/>
                      <a:pt x="1702" y="202"/>
                      <a:pt x="1640" y="279"/>
                    </a:cubicBezTo>
                    <a:cubicBezTo>
                      <a:pt x="1439" y="511"/>
                      <a:pt x="1207" y="774"/>
                      <a:pt x="991" y="991"/>
                    </a:cubicBezTo>
                    <a:cubicBezTo>
                      <a:pt x="742" y="1212"/>
                      <a:pt x="505" y="1644"/>
                      <a:pt x="137" y="1644"/>
                    </a:cubicBezTo>
                    <a:cubicBezTo>
                      <a:pt x="104" y="1644"/>
                      <a:pt x="70" y="1641"/>
                      <a:pt x="36" y="1633"/>
                    </a:cubicBezTo>
                    <a:lnTo>
                      <a:pt x="36" y="1633"/>
                    </a:lnTo>
                    <a:cubicBezTo>
                      <a:pt x="112" y="1682"/>
                      <a:pt x="190" y="1702"/>
                      <a:pt x="266" y="1702"/>
                    </a:cubicBezTo>
                    <a:cubicBezTo>
                      <a:pt x="595" y="1702"/>
                      <a:pt x="910" y="1322"/>
                      <a:pt x="1130" y="1114"/>
                    </a:cubicBezTo>
                    <a:cubicBezTo>
                      <a:pt x="1362" y="882"/>
                      <a:pt x="1563" y="619"/>
                      <a:pt x="1718" y="325"/>
                    </a:cubicBezTo>
                    <a:cubicBezTo>
                      <a:pt x="1764" y="233"/>
                      <a:pt x="1826" y="109"/>
                      <a:pt x="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1154;p54">
                <a:extLst>
                  <a:ext uri="{FF2B5EF4-FFF2-40B4-BE49-F238E27FC236}">
                    <a16:creationId xmlns:a16="http://schemas.microsoft.com/office/drawing/2014/main" id="{56A52896-8DFD-112A-7CA6-AAFBDE2E295D}"/>
                  </a:ext>
                </a:extLst>
              </p:cNvPr>
              <p:cNvSpPr/>
              <p:nvPr/>
            </p:nvSpPr>
            <p:spPr>
              <a:xfrm>
                <a:off x="3972770" y="2000515"/>
                <a:ext cx="637500" cy="1066615"/>
              </a:xfrm>
              <a:custGeom>
                <a:avLst/>
                <a:gdLst/>
                <a:ahLst/>
                <a:cxnLst/>
                <a:rect l="l" t="t" r="r" b="b"/>
                <a:pathLst>
                  <a:path w="9658" h="16159" extrusionOk="0">
                    <a:moveTo>
                      <a:pt x="8358" y="0"/>
                    </a:moveTo>
                    <a:cubicBezTo>
                      <a:pt x="8188" y="0"/>
                      <a:pt x="8043" y="134"/>
                      <a:pt x="7920" y="256"/>
                    </a:cubicBezTo>
                    <a:cubicBezTo>
                      <a:pt x="7224" y="968"/>
                      <a:pt x="6575" y="1726"/>
                      <a:pt x="5894" y="2453"/>
                    </a:cubicBezTo>
                    <a:cubicBezTo>
                      <a:pt x="5343" y="3050"/>
                      <a:pt x="4883" y="3571"/>
                      <a:pt x="4200" y="3986"/>
                    </a:cubicBezTo>
                    <a:lnTo>
                      <a:pt x="4200" y="3986"/>
                    </a:lnTo>
                    <a:cubicBezTo>
                      <a:pt x="4354" y="3878"/>
                      <a:pt x="4568" y="3451"/>
                      <a:pt x="4656" y="3304"/>
                    </a:cubicBezTo>
                    <a:cubicBezTo>
                      <a:pt x="4796" y="3072"/>
                      <a:pt x="4919" y="2855"/>
                      <a:pt x="5074" y="2639"/>
                    </a:cubicBezTo>
                    <a:cubicBezTo>
                      <a:pt x="5090" y="2608"/>
                      <a:pt x="5105" y="2592"/>
                      <a:pt x="5105" y="2561"/>
                    </a:cubicBezTo>
                    <a:cubicBezTo>
                      <a:pt x="5121" y="2530"/>
                      <a:pt x="5121" y="2499"/>
                      <a:pt x="5105" y="2468"/>
                    </a:cubicBezTo>
                    <a:cubicBezTo>
                      <a:pt x="5059" y="1942"/>
                      <a:pt x="4997" y="1417"/>
                      <a:pt x="4935" y="875"/>
                    </a:cubicBezTo>
                    <a:cubicBezTo>
                      <a:pt x="4579" y="1401"/>
                      <a:pt x="4100" y="1865"/>
                      <a:pt x="3775" y="2391"/>
                    </a:cubicBezTo>
                    <a:cubicBezTo>
                      <a:pt x="3512" y="2840"/>
                      <a:pt x="3280" y="3242"/>
                      <a:pt x="2924" y="3644"/>
                    </a:cubicBezTo>
                    <a:cubicBezTo>
                      <a:pt x="2645" y="3953"/>
                      <a:pt x="2352" y="4263"/>
                      <a:pt x="2212" y="4650"/>
                    </a:cubicBezTo>
                    <a:cubicBezTo>
                      <a:pt x="2166" y="4789"/>
                      <a:pt x="2135" y="4944"/>
                      <a:pt x="2104" y="5098"/>
                    </a:cubicBezTo>
                    <a:cubicBezTo>
                      <a:pt x="2058" y="5346"/>
                      <a:pt x="2027" y="5593"/>
                      <a:pt x="1980" y="5825"/>
                    </a:cubicBezTo>
                    <a:cubicBezTo>
                      <a:pt x="1872" y="6243"/>
                      <a:pt x="1764" y="6630"/>
                      <a:pt x="1733" y="7047"/>
                    </a:cubicBezTo>
                    <a:cubicBezTo>
                      <a:pt x="1702" y="7527"/>
                      <a:pt x="1810" y="7991"/>
                      <a:pt x="1841" y="8471"/>
                    </a:cubicBezTo>
                    <a:cubicBezTo>
                      <a:pt x="1980" y="10296"/>
                      <a:pt x="975" y="11998"/>
                      <a:pt x="16" y="13560"/>
                    </a:cubicBezTo>
                    <a:cubicBezTo>
                      <a:pt x="0" y="13575"/>
                      <a:pt x="1222" y="14658"/>
                      <a:pt x="1361" y="14751"/>
                    </a:cubicBezTo>
                    <a:cubicBezTo>
                      <a:pt x="1640" y="14999"/>
                      <a:pt x="2537" y="15679"/>
                      <a:pt x="2321" y="16159"/>
                    </a:cubicBezTo>
                    <a:cubicBezTo>
                      <a:pt x="2970" y="14999"/>
                      <a:pt x="3342" y="13684"/>
                      <a:pt x="3945" y="12508"/>
                    </a:cubicBezTo>
                    <a:cubicBezTo>
                      <a:pt x="3976" y="12462"/>
                      <a:pt x="4007" y="12400"/>
                      <a:pt x="4053" y="12369"/>
                    </a:cubicBezTo>
                    <a:cubicBezTo>
                      <a:pt x="4115" y="12322"/>
                      <a:pt x="4177" y="12307"/>
                      <a:pt x="4254" y="12291"/>
                    </a:cubicBezTo>
                    <a:cubicBezTo>
                      <a:pt x="4734" y="12183"/>
                      <a:pt x="5182" y="11951"/>
                      <a:pt x="5554" y="11611"/>
                    </a:cubicBezTo>
                    <a:cubicBezTo>
                      <a:pt x="5956" y="11224"/>
                      <a:pt x="6111" y="10636"/>
                      <a:pt x="6358" y="10141"/>
                    </a:cubicBezTo>
                    <a:cubicBezTo>
                      <a:pt x="6729" y="9414"/>
                      <a:pt x="7147" y="8656"/>
                      <a:pt x="7596" y="7960"/>
                    </a:cubicBezTo>
                    <a:cubicBezTo>
                      <a:pt x="8137" y="7109"/>
                      <a:pt x="8941" y="6521"/>
                      <a:pt x="9344" y="5593"/>
                    </a:cubicBezTo>
                    <a:cubicBezTo>
                      <a:pt x="9390" y="5469"/>
                      <a:pt x="9436" y="5361"/>
                      <a:pt x="9421" y="5237"/>
                    </a:cubicBezTo>
                    <a:cubicBezTo>
                      <a:pt x="9421" y="5114"/>
                      <a:pt x="9328" y="4990"/>
                      <a:pt x="9204" y="4974"/>
                    </a:cubicBezTo>
                    <a:cubicBezTo>
                      <a:pt x="9200" y="4974"/>
                      <a:pt x="9195" y="4974"/>
                      <a:pt x="9191" y="4974"/>
                    </a:cubicBezTo>
                    <a:cubicBezTo>
                      <a:pt x="8979" y="4974"/>
                      <a:pt x="8784" y="5317"/>
                      <a:pt x="8663" y="5439"/>
                    </a:cubicBezTo>
                    <a:cubicBezTo>
                      <a:pt x="8446" y="5671"/>
                      <a:pt x="8214" y="5872"/>
                      <a:pt x="7982" y="6073"/>
                    </a:cubicBezTo>
                    <a:cubicBezTo>
                      <a:pt x="8508" y="5361"/>
                      <a:pt x="9050" y="4634"/>
                      <a:pt x="9467" y="3861"/>
                    </a:cubicBezTo>
                    <a:cubicBezTo>
                      <a:pt x="9615" y="3579"/>
                      <a:pt x="9658" y="3098"/>
                      <a:pt x="9332" y="3098"/>
                    </a:cubicBezTo>
                    <a:cubicBezTo>
                      <a:pt x="9283" y="3098"/>
                      <a:pt x="9225" y="3109"/>
                      <a:pt x="9158" y="3134"/>
                    </a:cubicBezTo>
                    <a:cubicBezTo>
                      <a:pt x="8849" y="3242"/>
                      <a:pt x="8632" y="3613"/>
                      <a:pt x="8416" y="3845"/>
                    </a:cubicBezTo>
                    <a:cubicBezTo>
                      <a:pt x="8060" y="4216"/>
                      <a:pt x="7704" y="4603"/>
                      <a:pt x="7379" y="5005"/>
                    </a:cubicBezTo>
                    <a:cubicBezTo>
                      <a:pt x="7781" y="4418"/>
                      <a:pt x="8245" y="3830"/>
                      <a:pt x="8709" y="3288"/>
                    </a:cubicBezTo>
                    <a:cubicBezTo>
                      <a:pt x="9003" y="2933"/>
                      <a:pt x="9297" y="2530"/>
                      <a:pt x="9452" y="2097"/>
                    </a:cubicBezTo>
                    <a:cubicBezTo>
                      <a:pt x="9539" y="1866"/>
                      <a:pt x="9639" y="1205"/>
                      <a:pt x="9237" y="1205"/>
                    </a:cubicBezTo>
                    <a:cubicBezTo>
                      <a:pt x="9208" y="1205"/>
                      <a:pt x="9177" y="1208"/>
                      <a:pt x="9143" y="1215"/>
                    </a:cubicBezTo>
                    <a:cubicBezTo>
                      <a:pt x="9034" y="1231"/>
                      <a:pt x="8957" y="1308"/>
                      <a:pt x="8895" y="1386"/>
                    </a:cubicBezTo>
                    <a:cubicBezTo>
                      <a:pt x="8385" y="1881"/>
                      <a:pt x="7874" y="2391"/>
                      <a:pt x="7364" y="2886"/>
                    </a:cubicBezTo>
                    <a:cubicBezTo>
                      <a:pt x="7843" y="2236"/>
                      <a:pt x="8431" y="1494"/>
                      <a:pt x="8632" y="705"/>
                    </a:cubicBezTo>
                    <a:cubicBezTo>
                      <a:pt x="8694" y="442"/>
                      <a:pt x="8678" y="86"/>
                      <a:pt x="8431" y="9"/>
                    </a:cubicBezTo>
                    <a:cubicBezTo>
                      <a:pt x="8406" y="3"/>
                      <a:pt x="8382" y="0"/>
                      <a:pt x="8358" y="0"/>
                    </a:cubicBezTo>
                    <a:close/>
                  </a:path>
                </a:pathLst>
              </a:custGeom>
              <a:solidFill>
                <a:srgbClr val="DA9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1155;p54">
                <a:extLst>
                  <a:ext uri="{FF2B5EF4-FFF2-40B4-BE49-F238E27FC236}">
                    <a16:creationId xmlns:a16="http://schemas.microsoft.com/office/drawing/2014/main" id="{A38ACF31-BF60-3CD5-3CDE-CB17233FB1B1}"/>
                  </a:ext>
                </a:extLst>
              </p:cNvPr>
              <p:cNvSpPr/>
              <p:nvPr/>
            </p:nvSpPr>
            <p:spPr>
              <a:xfrm>
                <a:off x="4262740" y="2076621"/>
                <a:ext cx="268585" cy="320664"/>
              </a:xfrm>
              <a:custGeom>
                <a:avLst/>
                <a:gdLst/>
                <a:ahLst/>
                <a:cxnLst/>
                <a:rect l="l" t="t" r="r" b="b"/>
                <a:pathLst>
                  <a:path w="4069" h="4858" extrusionOk="0">
                    <a:moveTo>
                      <a:pt x="4069" y="1"/>
                    </a:moveTo>
                    <a:cubicBezTo>
                      <a:pt x="3125" y="1609"/>
                      <a:pt x="1826" y="2955"/>
                      <a:pt x="542" y="4270"/>
                    </a:cubicBezTo>
                    <a:cubicBezTo>
                      <a:pt x="356" y="4471"/>
                      <a:pt x="171" y="4657"/>
                      <a:pt x="0" y="4858"/>
                    </a:cubicBezTo>
                    <a:cubicBezTo>
                      <a:pt x="202" y="4688"/>
                      <a:pt x="403" y="4518"/>
                      <a:pt x="604" y="4347"/>
                    </a:cubicBezTo>
                    <a:cubicBezTo>
                      <a:pt x="1996" y="3110"/>
                      <a:pt x="3342" y="1733"/>
                      <a:pt x="40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1156;p54">
                <a:extLst>
                  <a:ext uri="{FF2B5EF4-FFF2-40B4-BE49-F238E27FC236}">
                    <a16:creationId xmlns:a16="http://schemas.microsoft.com/office/drawing/2014/main" id="{E01AA806-E1EA-F056-5908-04FE86DED81A}"/>
                  </a:ext>
                </a:extLst>
              </p:cNvPr>
              <p:cNvSpPr/>
              <p:nvPr/>
            </p:nvSpPr>
            <p:spPr>
              <a:xfrm>
                <a:off x="4334226" y="2192002"/>
                <a:ext cx="230828" cy="256373"/>
              </a:xfrm>
              <a:custGeom>
                <a:avLst/>
                <a:gdLst/>
                <a:ahLst/>
                <a:cxnLst/>
                <a:rect l="l" t="t" r="r" b="b"/>
                <a:pathLst>
                  <a:path w="3497" h="3884" extrusionOk="0">
                    <a:moveTo>
                      <a:pt x="3496" y="1"/>
                    </a:moveTo>
                    <a:lnTo>
                      <a:pt x="3496" y="1"/>
                    </a:lnTo>
                    <a:cubicBezTo>
                      <a:pt x="2352" y="1315"/>
                      <a:pt x="1222" y="2646"/>
                      <a:pt x="0" y="3883"/>
                    </a:cubicBezTo>
                    <a:cubicBezTo>
                      <a:pt x="1408" y="2831"/>
                      <a:pt x="2553" y="1486"/>
                      <a:pt x="34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1157;p54">
                <a:extLst>
                  <a:ext uri="{FF2B5EF4-FFF2-40B4-BE49-F238E27FC236}">
                    <a16:creationId xmlns:a16="http://schemas.microsoft.com/office/drawing/2014/main" id="{21B1D1D1-38BA-3BE5-5E69-2D4D022A69F0}"/>
                  </a:ext>
                </a:extLst>
              </p:cNvPr>
              <p:cNvSpPr/>
              <p:nvPr/>
            </p:nvSpPr>
            <p:spPr>
              <a:xfrm>
                <a:off x="4414887" y="2300254"/>
                <a:ext cx="153203" cy="192016"/>
              </a:xfrm>
              <a:custGeom>
                <a:avLst/>
                <a:gdLst/>
                <a:ahLst/>
                <a:cxnLst/>
                <a:rect l="l" t="t" r="r" b="b"/>
                <a:pathLst>
                  <a:path w="2321" h="2909" extrusionOk="0">
                    <a:moveTo>
                      <a:pt x="2321" y="0"/>
                    </a:moveTo>
                    <a:cubicBezTo>
                      <a:pt x="1578" y="1006"/>
                      <a:pt x="789" y="1934"/>
                      <a:pt x="0" y="2909"/>
                    </a:cubicBezTo>
                    <a:cubicBezTo>
                      <a:pt x="975" y="2120"/>
                      <a:pt x="1810" y="1145"/>
                      <a:pt x="23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1158;p54">
                <a:extLst>
                  <a:ext uri="{FF2B5EF4-FFF2-40B4-BE49-F238E27FC236}">
                    <a16:creationId xmlns:a16="http://schemas.microsoft.com/office/drawing/2014/main" id="{C00FEA56-5E99-1C8A-E3B7-C20524610792}"/>
                  </a:ext>
                </a:extLst>
              </p:cNvPr>
              <p:cNvSpPr/>
              <p:nvPr/>
            </p:nvSpPr>
            <p:spPr>
              <a:xfrm>
                <a:off x="4144323" y="2207316"/>
                <a:ext cx="180795" cy="173666"/>
              </a:xfrm>
              <a:custGeom>
                <a:avLst/>
                <a:gdLst/>
                <a:ahLst/>
                <a:cxnLst/>
                <a:rect l="l" t="t" r="r" b="b"/>
                <a:pathLst>
                  <a:path w="2739" h="2631" extrusionOk="0">
                    <a:moveTo>
                      <a:pt x="2738" y="1"/>
                    </a:moveTo>
                    <a:cubicBezTo>
                      <a:pt x="1717" y="728"/>
                      <a:pt x="464" y="1393"/>
                      <a:pt x="0" y="2630"/>
                    </a:cubicBezTo>
                    <a:cubicBezTo>
                      <a:pt x="696" y="1532"/>
                      <a:pt x="1872" y="944"/>
                      <a:pt x="27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1159;p54">
                <a:extLst>
                  <a:ext uri="{FF2B5EF4-FFF2-40B4-BE49-F238E27FC236}">
                    <a16:creationId xmlns:a16="http://schemas.microsoft.com/office/drawing/2014/main" id="{1373BD28-853E-6CDF-A200-19E23E3712D3}"/>
                  </a:ext>
                </a:extLst>
              </p:cNvPr>
              <p:cNvSpPr/>
              <p:nvPr/>
            </p:nvSpPr>
            <p:spPr>
              <a:xfrm>
                <a:off x="3858380" y="2809764"/>
                <a:ext cx="397299" cy="543308"/>
              </a:xfrm>
              <a:custGeom>
                <a:avLst/>
                <a:gdLst/>
                <a:ahLst/>
                <a:cxnLst/>
                <a:rect l="l" t="t" r="r" b="b"/>
                <a:pathLst>
                  <a:path w="6019" h="8231" extrusionOk="0">
                    <a:moveTo>
                      <a:pt x="1841" y="0"/>
                    </a:moveTo>
                    <a:cubicBezTo>
                      <a:pt x="1176" y="1083"/>
                      <a:pt x="558" y="2197"/>
                      <a:pt x="1" y="3342"/>
                    </a:cubicBezTo>
                    <a:cubicBezTo>
                      <a:pt x="805" y="4084"/>
                      <a:pt x="1563" y="4873"/>
                      <a:pt x="2290" y="5693"/>
                    </a:cubicBezTo>
                    <a:cubicBezTo>
                      <a:pt x="3002" y="6498"/>
                      <a:pt x="3589" y="7441"/>
                      <a:pt x="4332" y="8230"/>
                    </a:cubicBezTo>
                    <a:cubicBezTo>
                      <a:pt x="4657" y="7843"/>
                      <a:pt x="4812" y="7085"/>
                      <a:pt x="5044" y="6606"/>
                    </a:cubicBezTo>
                    <a:cubicBezTo>
                      <a:pt x="5338" y="5987"/>
                      <a:pt x="5631" y="5368"/>
                      <a:pt x="5941" y="4750"/>
                    </a:cubicBezTo>
                    <a:cubicBezTo>
                      <a:pt x="5972" y="4672"/>
                      <a:pt x="6018" y="4579"/>
                      <a:pt x="6003" y="4502"/>
                    </a:cubicBezTo>
                    <a:cubicBezTo>
                      <a:pt x="6003" y="4409"/>
                      <a:pt x="5956" y="4332"/>
                      <a:pt x="5910" y="4270"/>
                    </a:cubicBezTo>
                    <a:cubicBezTo>
                      <a:pt x="4920" y="2708"/>
                      <a:pt x="3574" y="1192"/>
                      <a:pt x="2058" y="140"/>
                    </a:cubicBezTo>
                    <a:cubicBezTo>
                      <a:pt x="1981" y="93"/>
                      <a:pt x="1919" y="47"/>
                      <a:pt x="1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1160;p54">
                <a:extLst>
                  <a:ext uri="{FF2B5EF4-FFF2-40B4-BE49-F238E27FC236}">
                    <a16:creationId xmlns:a16="http://schemas.microsoft.com/office/drawing/2014/main" id="{D1882E75-1F77-BF11-1735-4CF79A6E6A3F}"/>
                  </a:ext>
                </a:extLst>
              </p:cNvPr>
              <p:cNvSpPr/>
              <p:nvPr/>
            </p:nvSpPr>
            <p:spPr>
              <a:xfrm>
                <a:off x="2268528" y="2935376"/>
                <a:ext cx="1958575" cy="1797186"/>
              </a:xfrm>
              <a:custGeom>
                <a:avLst/>
                <a:gdLst/>
                <a:ahLst/>
                <a:cxnLst/>
                <a:rect l="l" t="t" r="r" b="b"/>
                <a:pathLst>
                  <a:path w="29672" h="27227" extrusionOk="0">
                    <a:moveTo>
                      <a:pt x="24644" y="0"/>
                    </a:moveTo>
                    <a:cubicBezTo>
                      <a:pt x="23050" y="3048"/>
                      <a:pt x="21457" y="6080"/>
                      <a:pt x="19863" y="9127"/>
                    </a:cubicBezTo>
                    <a:cubicBezTo>
                      <a:pt x="19059" y="10674"/>
                      <a:pt x="18255" y="12205"/>
                      <a:pt x="17450" y="13752"/>
                    </a:cubicBezTo>
                    <a:cubicBezTo>
                      <a:pt x="16770" y="15021"/>
                      <a:pt x="16151" y="16351"/>
                      <a:pt x="15393" y="17589"/>
                    </a:cubicBezTo>
                    <a:cubicBezTo>
                      <a:pt x="15340" y="17454"/>
                      <a:pt x="15279" y="17400"/>
                      <a:pt x="15219" y="17400"/>
                    </a:cubicBezTo>
                    <a:cubicBezTo>
                      <a:pt x="15017" y="17400"/>
                      <a:pt x="14812" y="18001"/>
                      <a:pt x="14865" y="18245"/>
                    </a:cubicBezTo>
                    <a:lnTo>
                      <a:pt x="14865" y="18245"/>
                    </a:lnTo>
                    <a:cubicBezTo>
                      <a:pt x="14805" y="17985"/>
                      <a:pt x="14804" y="17710"/>
                      <a:pt x="14728" y="17450"/>
                    </a:cubicBezTo>
                    <a:cubicBezTo>
                      <a:pt x="14650" y="17187"/>
                      <a:pt x="14465" y="16939"/>
                      <a:pt x="14202" y="16893"/>
                    </a:cubicBezTo>
                    <a:cubicBezTo>
                      <a:pt x="14183" y="16889"/>
                      <a:pt x="14164" y="16888"/>
                      <a:pt x="14145" y="16888"/>
                    </a:cubicBezTo>
                    <a:cubicBezTo>
                      <a:pt x="13899" y="16888"/>
                      <a:pt x="13652" y="17157"/>
                      <a:pt x="13753" y="17372"/>
                    </a:cubicBezTo>
                    <a:cubicBezTo>
                      <a:pt x="11727" y="13180"/>
                      <a:pt x="9700" y="8864"/>
                      <a:pt x="6838" y="5198"/>
                    </a:cubicBezTo>
                    <a:cubicBezTo>
                      <a:pt x="6080" y="4208"/>
                      <a:pt x="5260" y="3249"/>
                      <a:pt x="4224" y="2537"/>
                    </a:cubicBezTo>
                    <a:cubicBezTo>
                      <a:pt x="3729" y="2197"/>
                      <a:pt x="3172" y="1918"/>
                      <a:pt x="2569" y="1903"/>
                    </a:cubicBezTo>
                    <a:cubicBezTo>
                      <a:pt x="2553" y="1903"/>
                      <a:pt x="2538" y="1902"/>
                      <a:pt x="2523" y="1902"/>
                    </a:cubicBezTo>
                    <a:cubicBezTo>
                      <a:pt x="1160" y="1902"/>
                      <a:pt x="416" y="3277"/>
                      <a:pt x="156" y="4471"/>
                    </a:cubicBezTo>
                    <a:cubicBezTo>
                      <a:pt x="1" y="5182"/>
                      <a:pt x="32" y="5940"/>
                      <a:pt x="94" y="6667"/>
                    </a:cubicBezTo>
                    <a:cubicBezTo>
                      <a:pt x="279" y="9003"/>
                      <a:pt x="635" y="11602"/>
                      <a:pt x="1563" y="13768"/>
                    </a:cubicBezTo>
                    <a:cubicBezTo>
                      <a:pt x="2507" y="15918"/>
                      <a:pt x="4007" y="17883"/>
                      <a:pt x="5431" y="19739"/>
                    </a:cubicBezTo>
                    <a:cubicBezTo>
                      <a:pt x="5663" y="19739"/>
                      <a:pt x="6591" y="21209"/>
                      <a:pt x="6776" y="21441"/>
                    </a:cubicBezTo>
                    <a:cubicBezTo>
                      <a:pt x="7225" y="22013"/>
                      <a:pt x="7689" y="22570"/>
                      <a:pt x="8153" y="23127"/>
                    </a:cubicBezTo>
                    <a:cubicBezTo>
                      <a:pt x="9112" y="24256"/>
                      <a:pt x="10087" y="25385"/>
                      <a:pt x="11092" y="26499"/>
                    </a:cubicBezTo>
                    <a:cubicBezTo>
                      <a:pt x="11727" y="27211"/>
                      <a:pt x="12082" y="27226"/>
                      <a:pt x="12082" y="27226"/>
                    </a:cubicBezTo>
                    <a:lnTo>
                      <a:pt x="19631" y="27195"/>
                    </a:lnTo>
                    <a:cubicBezTo>
                      <a:pt x="19631" y="27195"/>
                      <a:pt x="20699" y="24890"/>
                      <a:pt x="21302" y="23684"/>
                    </a:cubicBezTo>
                    <a:cubicBezTo>
                      <a:pt x="24179" y="17883"/>
                      <a:pt x="27072" y="12066"/>
                      <a:pt x="29501" y="6049"/>
                    </a:cubicBezTo>
                    <a:cubicBezTo>
                      <a:pt x="29578" y="5863"/>
                      <a:pt x="29671" y="5646"/>
                      <a:pt x="29656" y="5430"/>
                    </a:cubicBezTo>
                    <a:cubicBezTo>
                      <a:pt x="29640" y="5229"/>
                      <a:pt x="29532" y="5043"/>
                      <a:pt x="29424" y="4873"/>
                    </a:cubicBezTo>
                    <a:cubicBezTo>
                      <a:pt x="28263" y="2893"/>
                      <a:pt x="26608" y="1207"/>
                      <a:pt x="246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1161;p54">
                <a:extLst>
                  <a:ext uri="{FF2B5EF4-FFF2-40B4-BE49-F238E27FC236}">
                    <a16:creationId xmlns:a16="http://schemas.microsoft.com/office/drawing/2014/main" id="{0E3D1083-DB6C-191A-4112-C826B6AFC8D7}"/>
                  </a:ext>
                </a:extLst>
              </p:cNvPr>
              <p:cNvSpPr/>
              <p:nvPr/>
            </p:nvSpPr>
            <p:spPr>
              <a:xfrm>
                <a:off x="3195667" y="4007530"/>
                <a:ext cx="150167" cy="480997"/>
              </a:xfrm>
              <a:custGeom>
                <a:avLst/>
                <a:gdLst/>
                <a:ahLst/>
                <a:cxnLst/>
                <a:rect l="l" t="t" r="r" b="b"/>
                <a:pathLst>
                  <a:path w="2275" h="7287" extrusionOk="0">
                    <a:moveTo>
                      <a:pt x="2275" y="0"/>
                    </a:moveTo>
                    <a:cubicBezTo>
                      <a:pt x="1703" y="1145"/>
                      <a:pt x="960" y="2259"/>
                      <a:pt x="511" y="3450"/>
                    </a:cubicBezTo>
                    <a:cubicBezTo>
                      <a:pt x="171" y="4378"/>
                      <a:pt x="47" y="5353"/>
                      <a:pt x="16" y="6327"/>
                    </a:cubicBezTo>
                    <a:cubicBezTo>
                      <a:pt x="1" y="6652"/>
                      <a:pt x="1" y="6961"/>
                      <a:pt x="16" y="7286"/>
                    </a:cubicBezTo>
                    <a:cubicBezTo>
                      <a:pt x="125" y="6018"/>
                      <a:pt x="264" y="4718"/>
                      <a:pt x="697" y="3527"/>
                    </a:cubicBezTo>
                    <a:cubicBezTo>
                      <a:pt x="1130" y="2321"/>
                      <a:pt x="1842" y="1222"/>
                      <a:pt x="2275" y="16"/>
                    </a:cubicBezTo>
                    <a:lnTo>
                      <a:pt x="2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1162;p54">
                <a:extLst>
                  <a:ext uri="{FF2B5EF4-FFF2-40B4-BE49-F238E27FC236}">
                    <a16:creationId xmlns:a16="http://schemas.microsoft.com/office/drawing/2014/main" id="{0B7EDDC6-E09B-5A06-7AF0-A493BFF73634}"/>
                  </a:ext>
                </a:extLst>
              </p:cNvPr>
              <p:cNvSpPr/>
              <p:nvPr/>
            </p:nvSpPr>
            <p:spPr>
              <a:xfrm>
                <a:off x="3157910" y="4120865"/>
                <a:ext cx="93005" cy="312480"/>
              </a:xfrm>
              <a:custGeom>
                <a:avLst/>
                <a:gdLst/>
                <a:ahLst/>
                <a:cxnLst/>
                <a:rect l="l" t="t" r="r" b="b"/>
                <a:pathLst>
                  <a:path w="1409" h="4734" extrusionOk="0">
                    <a:moveTo>
                      <a:pt x="1408" y="0"/>
                    </a:moveTo>
                    <a:cubicBezTo>
                      <a:pt x="449" y="1362"/>
                      <a:pt x="1" y="3079"/>
                      <a:pt x="140" y="4734"/>
                    </a:cubicBezTo>
                    <a:cubicBezTo>
                      <a:pt x="155" y="4548"/>
                      <a:pt x="186" y="4285"/>
                      <a:pt x="202" y="4115"/>
                    </a:cubicBezTo>
                    <a:cubicBezTo>
                      <a:pt x="372" y="2677"/>
                      <a:pt x="790" y="1300"/>
                      <a:pt x="1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1163;p54">
                <a:extLst>
                  <a:ext uri="{FF2B5EF4-FFF2-40B4-BE49-F238E27FC236}">
                    <a16:creationId xmlns:a16="http://schemas.microsoft.com/office/drawing/2014/main" id="{97DCF4C0-5C86-BF68-300A-AC187C808AF9}"/>
                  </a:ext>
                </a:extLst>
              </p:cNvPr>
              <p:cNvSpPr/>
              <p:nvPr/>
            </p:nvSpPr>
            <p:spPr>
              <a:xfrm>
                <a:off x="3049658" y="4067795"/>
                <a:ext cx="126734" cy="317562"/>
              </a:xfrm>
              <a:custGeom>
                <a:avLst/>
                <a:gdLst/>
                <a:ahLst/>
                <a:cxnLst/>
                <a:rect l="l" t="t" r="r" b="b"/>
                <a:pathLst>
                  <a:path w="1920" h="4811" extrusionOk="0">
                    <a:moveTo>
                      <a:pt x="1904" y="0"/>
                    </a:moveTo>
                    <a:lnTo>
                      <a:pt x="1904" y="0"/>
                    </a:lnTo>
                    <a:cubicBezTo>
                      <a:pt x="1842" y="433"/>
                      <a:pt x="1703" y="851"/>
                      <a:pt x="1455" y="1222"/>
                    </a:cubicBezTo>
                    <a:cubicBezTo>
                      <a:pt x="1223" y="1593"/>
                      <a:pt x="883" y="1856"/>
                      <a:pt x="589" y="2212"/>
                    </a:cubicBezTo>
                    <a:cubicBezTo>
                      <a:pt x="1" y="2939"/>
                      <a:pt x="16" y="3991"/>
                      <a:pt x="388" y="4811"/>
                    </a:cubicBezTo>
                    <a:cubicBezTo>
                      <a:pt x="341" y="4594"/>
                      <a:pt x="295" y="4378"/>
                      <a:pt x="279" y="4161"/>
                    </a:cubicBezTo>
                    <a:cubicBezTo>
                      <a:pt x="202" y="3527"/>
                      <a:pt x="326" y="2831"/>
                      <a:pt x="743" y="2336"/>
                    </a:cubicBezTo>
                    <a:cubicBezTo>
                      <a:pt x="1022" y="1996"/>
                      <a:pt x="1378" y="1702"/>
                      <a:pt x="1579" y="1299"/>
                    </a:cubicBezTo>
                    <a:cubicBezTo>
                      <a:pt x="1795" y="897"/>
                      <a:pt x="1919" y="449"/>
                      <a:pt x="19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1164;p54">
                <a:extLst>
                  <a:ext uri="{FF2B5EF4-FFF2-40B4-BE49-F238E27FC236}">
                    <a16:creationId xmlns:a16="http://schemas.microsoft.com/office/drawing/2014/main" id="{EF676C71-5720-A53A-4322-C798E40BDF5C}"/>
                  </a:ext>
                </a:extLst>
              </p:cNvPr>
              <p:cNvSpPr/>
              <p:nvPr/>
            </p:nvSpPr>
            <p:spPr>
              <a:xfrm>
                <a:off x="2490115" y="3455115"/>
                <a:ext cx="135909" cy="713805"/>
              </a:xfrm>
              <a:custGeom>
                <a:avLst/>
                <a:gdLst/>
                <a:ahLst/>
                <a:cxnLst/>
                <a:rect l="l" t="t" r="r" b="b"/>
                <a:pathLst>
                  <a:path w="2059" h="10814" extrusionOk="0">
                    <a:moveTo>
                      <a:pt x="1579" y="0"/>
                    </a:moveTo>
                    <a:lnTo>
                      <a:pt x="1285" y="650"/>
                    </a:lnTo>
                    <a:lnTo>
                      <a:pt x="1037" y="1300"/>
                    </a:lnTo>
                    <a:cubicBezTo>
                      <a:pt x="1" y="4409"/>
                      <a:pt x="341" y="7998"/>
                      <a:pt x="2058" y="10813"/>
                    </a:cubicBezTo>
                    <a:cubicBezTo>
                      <a:pt x="449" y="7704"/>
                      <a:pt x="202" y="3961"/>
                      <a:pt x="1346" y="666"/>
                    </a:cubicBezTo>
                    <a:lnTo>
                      <a:pt x="15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1165;p54">
                <a:extLst>
                  <a:ext uri="{FF2B5EF4-FFF2-40B4-BE49-F238E27FC236}">
                    <a16:creationId xmlns:a16="http://schemas.microsoft.com/office/drawing/2014/main" id="{40F7D5CB-7149-BF4B-AC3A-1F566B43E155}"/>
                  </a:ext>
                </a:extLst>
              </p:cNvPr>
              <p:cNvSpPr/>
              <p:nvPr/>
            </p:nvSpPr>
            <p:spPr>
              <a:xfrm>
                <a:off x="2446220" y="3486733"/>
                <a:ext cx="31750" cy="178814"/>
              </a:xfrm>
              <a:custGeom>
                <a:avLst/>
                <a:gdLst/>
                <a:ahLst/>
                <a:cxnLst/>
                <a:rect l="l" t="t" r="r" b="b"/>
                <a:pathLst>
                  <a:path w="481" h="2709" extrusionOk="0">
                    <a:moveTo>
                      <a:pt x="480" y="1"/>
                    </a:moveTo>
                    <a:lnTo>
                      <a:pt x="480" y="1"/>
                    </a:lnTo>
                    <a:cubicBezTo>
                      <a:pt x="186" y="867"/>
                      <a:pt x="31" y="1780"/>
                      <a:pt x="0" y="2708"/>
                    </a:cubicBezTo>
                    <a:cubicBezTo>
                      <a:pt x="294" y="1826"/>
                      <a:pt x="449" y="914"/>
                      <a:pt x="4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1166;p54">
                <a:extLst>
                  <a:ext uri="{FF2B5EF4-FFF2-40B4-BE49-F238E27FC236}">
                    <a16:creationId xmlns:a16="http://schemas.microsoft.com/office/drawing/2014/main" id="{5E121235-09E2-0512-D445-EF5E36AC4DD5}"/>
                  </a:ext>
                </a:extLst>
              </p:cNvPr>
              <p:cNvSpPr/>
              <p:nvPr/>
            </p:nvSpPr>
            <p:spPr>
              <a:xfrm>
                <a:off x="3836927" y="3267258"/>
                <a:ext cx="124622" cy="506476"/>
              </a:xfrm>
              <a:custGeom>
                <a:avLst/>
                <a:gdLst/>
                <a:ahLst/>
                <a:cxnLst/>
                <a:rect l="l" t="t" r="r" b="b"/>
                <a:pathLst>
                  <a:path w="1888" h="7673" extrusionOk="0">
                    <a:moveTo>
                      <a:pt x="1" y="0"/>
                    </a:moveTo>
                    <a:lnTo>
                      <a:pt x="1" y="16"/>
                    </a:lnTo>
                    <a:cubicBezTo>
                      <a:pt x="15" y="35"/>
                      <a:pt x="28" y="55"/>
                      <a:pt x="42" y="75"/>
                    </a:cubicBezTo>
                    <a:lnTo>
                      <a:pt x="42" y="75"/>
                    </a:lnTo>
                    <a:cubicBezTo>
                      <a:pt x="28" y="50"/>
                      <a:pt x="15" y="25"/>
                      <a:pt x="1" y="0"/>
                    </a:cubicBezTo>
                    <a:close/>
                    <a:moveTo>
                      <a:pt x="42" y="75"/>
                    </a:moveTo>
                    <a:lnTo>
                      <a:pt x="42" y="75"/>
                    </a:lnTo>
                    <a:cubicBezTo>
                      <a:pt x="1290" y="2380"/>
                      <a:pt x="1551" y="5117"/>
                      <a:pt x="1888" y="7673"/>
                    </a:cubicBezTo>
                    <a:cubicBezTo>
                      <a:pt x="1888" y="7333"/>
                      <a:pt x="1857" y="7008"/>
                      <a:pt x="1857" y="6667"/>
                    </a:cubicBezTo>
                    <a:cubicBezTo>
                      <a:pt x="1719" y="4386"/>
                      <a:pt x="1354" y="1999"/>
                      <a:pt x="42" y="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1167;p54">
                <a:extLst>
                  <a:ext uri="{FF2B5EF4-FFF2-40B4-BE49-F238E27FC236}">
                    <a16:creationId xmlns:a16="http://schemas.microsoft.com/office/drawing/2014/main" id="{F47EBDD8-38D3-46E8-B015-D079075BF17B}"/>
                  </a:ext>
                </a:extLst>
              </p:cNvPr>
              <p:cNvSpPr/>
              <p:nvPr/>
            </p:nvSpPr>
            <p:spPr>
              <a:xfrm>
                <a:off x="3861482" y="3161053"/>
                <a:ext cx="99077" cy="240003"/>
              </a:xfrm>
              <a:custGeom>
                <a:avLst/>
                <a:gdLst/>
                <a:ahLst/>
                <a:cxnLst/>
                <a:rect l="l" t="t" r="r" b="b"/>
                <a:pathLst>
                  <a:path w="1501" h="3636" extrusionOk="0">
                    <a:moveTo>
                      <a:pt x="0" y="0"/>
                    </a:moveTo>
                    <a:lnTo>
                      <a:pt x="0" y="0"/>
                    </a:lnTo>
                    <a:cubicBezTo>
                      <a:pt x="634" y="1176"/>
                      <a:pt x="1114" y="2367"/>
                      <a:pt x="1501" y="3636"/>
                    </a:cubicBezTo>
                    <a:cubicBezTo>
                      <a:pt x="1392" y="2305"/>
                      <a:pt x="851" y="102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1168;p54">
                <a:extLst>
                  <a:ext uri="{FF2B5EF4-FFF2-40B4-BE49-F238E27FC236}">
                    <a16:creationId xmlns:a16="http://schemas.microsoft.com/office/drawing/2014/main" id="{EF12262E-BFC2-9014-6029-41970261C9C9}"/>
                  </a:ext>
                </a:extLst>
              </p:cNvPr>
              <p:cNvSpPr/>
              <p:nvPr/>
            </p:nvSpPr>
            <p:spPr>
              <a:xfrm>
                <a:off x="3408078" y="4101459"/>
                <a:ext cx="31750" cy="503439"/>
              </a:xfrm>
              <a:custGeom>
                <a:avLst/>
                <a:gdLst/>
                <a:ahLst/>
                <a:cxnLst/>
                <a:rect l="l" t="t" r="r" b="b"/>
                <a:pathLst>
                  <a:path w="481" h="7627" extrusionOk="0">
                    <a:moveTo>
                      <a:pt x="140" y="0"/>
                    </a:moveTo>
                    <a:lnTo>
                      <a:pt x="140" y="0"/>
                    </a:lnTo>
                    <a:cubicBezTo>
                      <a:pt x="217" y="2537"/>
                      <a:pt x="171" y="5090"/>
                      <a:pt x="1" y="7627"/>
                    </a:cubicBezTo>
                    <a:cubicBezTo>
                      <a:pt x="434" y="5105"/>
                      <a:pt x="480" y="2522"/>
                      <a:pt x="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1169;p54">
                <a:extLst>
                  <a:ext uri="{FF2B5EF4-FFF2-40B4-BE49-F238E27FC236}">
                    <a16:creationId xmlns:a16="http://schemas.microsoft.com/office/drawing/2014/main" id="{429C9C2A-255D-1155-C05B-E8909CBD6A0E}"/>
                  </a:ext>
                </a:extLst>
              </p:cNvPr>
              <p:cNvSpPr/>
              <p:nvPr/>
            </p:nvSpPr>
            <p:spPr>
              <a:xfrm>
                <a:off x="3442798" y="4008520"/>
                <a:ext cx="33796" cy="152213"/>
              </a:xfrm>
              <a:custGeom>
                <a:avLst/>
                <a:gdLst/>
                <a:ahLst/>
                <a:cxnLst/>
                <a:rect l="l" t="t" r="r" b="b"/>
                <a:pathLst>
                  <a:path w="512" h="2306" extrusionOk="0">
                    <a:moveTo>
                      <a:pt x="1" y="1"/>
                    </a:moveTo>
                    <a:lnTo>
                      <a:pt x="1" y="1"/>
                    </a:lnTo>
                    <a:cubicBezTo>
                      <a:pt x="93" y="790"/>
                      <a:pt x="233" y="1532"/>
                      <a:pt x="449" y="2306"/>
                    </a:cubicBezTo>
                    <a:cubicBezTo>
                      <a:pt x="511" y="1517"/>
                      <a:pt x="341" y="71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1170;p54">
                <a:extLst>
                  <a:ext uri="{FF2B5EF4-FFF2-40B4-BE49-F238E27FC236}">
                    <a16:creationId xmlns:a16="http://schemas.microsoft.com/office/drawing/2014/main" id="{71B3550D-78C4-81F8-7E51-42F561FCF014}"/>
                  </a:ext>
                </a:extLst>
              </p:cNvPr>
              <p:cNvSpPr/>
              <p:nvPr/>
            </p:nvSpPr>
            <p:spPr>
              <a:xfrm>
                <a:off x="3836927" y="4211693"/>
                <a:ext cx="206339" cy="276769"/>
              </a:xfrm>
              <a:custGeom>
                <a:avLst/>
                <a:gdLst/>
                <a:ahLst/>
                <a:cxnLst/>
                <a:rect l="l" t="t" r="r" b="b"/>
                <a:pathLst>
                  <a:path w="3126" h="4193" extrusionOk="0">
                    <a:moveTo>
                      <a:pt x="3126" y="1"/>
                    </a:moveTo>
                    <a:lnTo>
                      <a:pt x="3126" y="1"/>
                    </a:lnTo>
                    <a:cubicBezTo>
                      <a:pt x="2321" y="1316"/>
                      <a:pt x="1439" y="2553"/>
                      <a:pt x="434" y="3698"/>
                    </a:cubicBezTo>
                    <a:lnTo>
                      <a:pt x="1" y="4193"/>
                    </a:lnTo>
                    <a:cubicBezTo>
                      <a:pt x="1362" y="3095"/>
                      <a:pt x="2460" y="1625"/>
                      <a:pt x="31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1171;p54">
                <a:extLst>
                  <a:ext uri="{FF2B5EF4-FFF2-40B4-BE49-F238E27FC236}">
                    <a16:creationId xmlns:a16="http://schemas.microsoft.com/office/drawing/2014/main" id="{7813F4FC-6225-1673-DD1C-6EEA743E4EF2}"/>
                  </a:ext>
                </a:extLst>
              </p:cNvPr>
              <p:cNvSpPr/>
              <p:nvPr/>
            </p:nvSpPr>
            <p:spPr>
              <a:xfrm>
                <a:off x="3966632" y="4444501"/>
                <a:ext cx="43961" cy="51156"/>
              </a:xfrm>
              <a:custGeom>
                <a:avLst/>
                <a:gdLst/>
                <a:ahLst/>
                <a:cxnLst/>
                <a:rect l="l" t="t" r="r" b="b"/>
                <a:pathLst>
                  <a:path w="666" h="775" extrusionOk="0">
                    <a:moveTo>
                      <a:pt x="666" y="1"/>
                    </a:moveTo>
                    <a:lnTo>
                      <a:pt x="666" y="1"/>
                    </a:lnTo>
                    <a:cubicBezTo>
                      <a:pt x="372" y="217"/>
                      <a:pt x="171" y="449"/>
                      <a:pt x="0" y="774"/>
                    </a:cubicBezTo>
                    <a:cubicBezTo>
                      <a:pt x="341" y="666"/>
                      <a:pt x="604" y="357"/>
                      <a:pt x="6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1172;p54">
                <a:extLst>
                  <a:ext uri="{FF2B5EF4-FFF2-40B4-BE49-F238E27FC236}">
                    <a16:creationId xmlns:a16="http://schemas.microsoft.com/office/drawing/2014/main" id="{2C466027-8B6E-C196-7FDD-7322F6AA3EFE}"/>
                  </a:ext>
                </a:extLst>
              </p:cNvPr>
              <p:cNvSpPr/>
              <p:nvPr/>
            </p:nvSpPr>
            <p:spPr>
              <a:xfrm>
                <a:off x="2521798" y="4509848"/>
                <a:ext cx="281852" cy="84952"/>
              </a:xfrm>
              <a:custGeom>
                <a:avLst/>
                <a:gdLst/>
                <a:ahLst/>
                <a:cxnLst/>
                <a:rect l="l" t="t" r="r" b="b"/>
                <a:pathLst>
                  <a:path w="4270" h="1287" extrusionOk="0">
                    <a:moveTo>
                      <a:pt x="0" y="1"/>
                    </a:moveTo>
                    <a:lnTo>
                      <a:pt x="0" y="1"/>
                    </a:lnTo>
                    <a:cubicBezTo>
                      <a:pt x="1199" y="825"/>
                      <a:pt x="2673" y="1286"/>
                      <a:pt x="4129" y="1286"/>
                    </a:cubicBezTo>
                    <a:cubicBezTo>
                      <a:pt x="4176" y="1286"/>
                      <a:pt x="4223" y="1286"/>
                      <a:pt x="4270" y="1285"/>
                    </a:cubicBezTo>
                    <a:cubicBezTo>
                      <a:pt x="2785" y="1037"/>
                      <a:pt x="1377" y="62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1173;p54">
                <a:extLst>
                  <a:ext uri="{FF2B5EF4-FFF2-40B4-BE49-F238E27FC236}">
                    <a16:creationId xmlns:a16="http://schemas.microsoft.com/office/drawing/2014/main" id="{77BA2989-A117-40A4-4CA2-86804D8AFF2A}"/>
                  </a:ext>
                </a:extLst>
              </p:cNvPr>
              <p:cNvSpPr/>
              <p:nvPr/>
            </p:nvSpPr>
            <p:spPr>
              <a:xfrm>
                <a:off x="4497594" y="3310099"/>
                <a:ext cx="164425" cy="748525"/>
              </a:xfrm>
              <a:custGeom>
                <a:avLst/>
                <a:gdLst/>
                <a:ahLst/>
                <a:cxnLst/>
                <a:rect l="l" t="t" r="r" b="b"/>
                <a:pathLst>
                  <a:path w="2491" h="11340" extrusionOk="0">
                    <a:moveTo>
                      <a:pt x="0" y="0"/>
                    </a:moveTo>
                    <a:cubicBezTo>
                      <a:pt x="62" y="1950"/>
                      <a:pt x="217" y="3914"/>
                      <a:pt x="619" y="5832"/>
                    </a:cubicBezTo>
                    <a:cubicBezTo>
                      <a:pt x="1006" y="7720"/>
                      <a:pt x="1130" y="9839"/>
                      <a:pt x="2491" y="11339"/>
                    </a:cubicBezTo>
                    <a:cubicBezTo>
                      <a:pt x="1269" y="9746"/>
                      <a:pt x="1176" y="7704"/>
                      <a:pt x="805" y="5801"/>
                    </a:cubicBezTo>
                    <a:cubicBezTo>
                      <a:pt x="387" y="3883"/>
                      <a:pt x="217" y="19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1174;p54">
                <a:extLst>
                  <a:ext uri="{FF2B5EF4-FFF2-40B4-BE49-F238E27FC236}">
                    <a16:creationId xmlns:a16="http://schemas.microsoft.com/office/drawing/2014/main" id="{F3FD3E00-0FF6-080B-8B2B-77843EB83E5A}"/>
                  </a:ext>
                </a:extLst>
              </p:cNvPr>
              <p:cNvSpPr/>
              <p:nvPr/>
            </p:nvSpPr>
            <p:spPr>
              <a:xfrm>
                <a:off x="4499640" y="3631751"/>
                <a:ext cx="104226" cy="412613"/>
              </a:xfrm>
              <a:custGeom>
                <a:avLst/>
                <a:gdLst/>
                <a:ahLst/>
                <a:cxnLst/>
                <a:rect l="l" t="t" r="r" b="b"/>
                <a:pathLst>
                  <a:path w="1579" h="6251" extrusionOk="0">
                    <a:moveTo>
                      <a:pt x="325" y="1"/>
                    </a:moveTo>
                    <a:cubicBezTo>
                      <a:pt x="294" y="264"/>
                      <a:pt x="263" y="542"/>
                      <a:pt x="232" y="805"/>
                    </a:cubicBezTo>
                    <a:cubicBezTo>
                      <a:pt x="0" y="2847"/>
                      <a:pt x="310" y="4595"/>
                      <a:pt x="1578" y="6250"/>
                    </a:cubicBezTo>
                    <a:cubicBezTo>
                      <a:pt x="294" y="4007"/>
                      <a:pt x="279" y="2507"/>
                      <a:pt x="3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1175;p54">
                <a:extLst>
                  <a:ext uri="{FF2B5EF4-FFF2-40B4-BE49-F238E27FC236}">
                    <a16:creationId xmlns:a16="http://schemas.microsoft.com/office/drawing/2014/main" id="{AD7B33FE-F9EB-0BFC-3290-178B490AE09A}"/>
                  </a:ext>
                </a:extLst>
              </p:cNvPr>
              <p:cNvSpPr/>
              <p:nvPr/>
            </p:nvSpPr>
            <p:spPr>
              <a:xfrm>
                <a:off x="4273961" y="3586800"/>
                <a:ext cx="96041" cy="437102"/>
              </a:xfrm>
              <a:custGeom>
                <a:avLst/>
                <a:gdLst/>
                <a:ahLst/>
                <a:cxnLst/>
                <a:rect l="l" t="t" r="r" b="b"/>
                <a:pathLst>
                  <a:path w="1455" h="6622" extrusionOk="0">
                    <a:moveTo>
                      <a:pt x="1455" y="1"/>
                    </a:moveTo>
                    <a:lnTo>
                      <a:pt x="1455" y="1"/>
                    </a:lnTo>
                    <a:cubicBezTo>
                      <a:pt x="1331" y="248"/>
                      <a:pt x="1223" y="511"/>
                      <a:pt x="1114" y="774"/>
                    </a:cubicBezTo>
                    <a:cubicBezTo>
                      <a:pt x="558" y="2321"/>
                      <a:pt x="1" y="5183"/>
                      <a:pt x="944" y="6622"/>
                    </a:cubicBezTo>
                    <a:cubicBezTo>
                      <a:pt x="449" y="5585"/>
                      <a:pt x="619" y="4394"/>
                      <a:pt x="712" y="3296"/>
                    </a:cubicBezTo>
                    <a:cubicBezTo>
                      <a:pt x="851" y="2167"/>
                      <a:pt x="1099" y="1068"/>
                      <a:pt x="14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1176;p54">
                <a:extLst>
                  <a:ext uri="{FF2B5EF4-FFF2-40B4-BE49-F238E27FC236}">
                    <a16:creationId xmlns:a16="http://schemas.microsoft.com/office/drawing/2014/main" id="{4CBF12C3-1869-2D02-073B-F8FB571CFB7B}"/>
                  </a:ext>
                </a:extLst>
              </p:cNvPr>
              <p:cNvSpPr/>
              <p:nvPr/>
            </p:nvSpPr>
            <p:spPr>
              <a:xfrm>
                <a:off x="4246370" y="3821654"/>
                <a:ext cx="17426" cy="108318"/>
              </a:xfrm>
              <a:custGeom>
                <a:avLst/>
                <a:gdLst/>
                <a:ahLst/>
                <a:cxnLst/>
                <a:rect l="l" t="t" r="r" b="b"/>
                <a:pathLst>
                  <a:path w="264" h="1641" extrusionOk="0">
                    <a:moveTo>
                      <a:pt x="140" y="1"/>
                    </a:moveTo>
                    <a:cubicBezTo>
                      <a:pt x="1" y="542"/>
                      <a:pt x="1" y="1099"/>
                      <a:pt x="140" y="1641"/>
                    </a:cubicBezTo>
                    <a:cubicBezTo>
                      <a:pt x="264" y="1099"/>
                      <a:pt x="264" y="542"/>
                      <a:pt x="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1177;p54">
                <a:extLst>
                  <a:ext uri="{FF2B5EF4-FFF2-40B4-BE49-F238E27FC236}">
                    <a16:creationId xmlns:a16="http://schemas.microsoft.com/office/drawing/2014/main" id="{BC540255-D425-8E1E-3179-E9BEC1450D44}"/>
                  </a:ext>
                </a:extLst>
              </p:cNvPr>
              <p:cNvSpPr/>
              <p:nvPr/>
            </p:nvSpPr>
            <p:spPr>
              <a:xfrm>
                <a:off x="4427164" y="3877826"/>
                <a:ext cx="24555" cy="89968"/>
              </a:xfrm>
              <a:custGeom>
                <a:avLst/>
                <a:gdLst/>
                <a:ahLst/>
                <a:cxnLst/>
                <a:rect l="l" t="t" r="r" b="b"/>
                <a:pathLst>
                  <a:path w="372" h="1363" extrusionOk="0">
                    <a:moveTo>
                      <a:pt x="170" y="1"/>
                    </a:moveTo>
                    <a:cubicBezTo>
                      <a:pt x="0" y="449"/>
                      <a:pt x="93" y="975"/>
                      <a:pt x="371" y="1362"/>
                    </a:cubicBezTo>
                    <a:cubicBezTo>
                      <a:pt x="340" y="882"/>
                      <a:pt x="278" y="465"/>
                      <a:pt x="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178;p54">
                <a:extLst>
                  <a:ext uri="{FF2B5EF4-FFF2-40B4-BE49-F238E27FC236}">
                    <a16:creationId xmlns:a16="http://schemas.microsoft.com/office/drawing/2014/main" id="{641EB84B-B00B-A764-98B3-70AD19B53F8C}"/>
                  </a:ext>
                </a:extLst>
              </p:cNvPr>
              <p:cNvSpPr/>
              <p:nvPr/>
            </p:nvSpPr>
            <p:spPr>
              <a:xfrm>
                <a:off x="4206568" y="3330559"/>
                <a:ext cx="131817" cy="282908"/>
              </a:xfrm>
              <a:custGeom>
                <a:avLst/>
                <a:gdLst/>
                <a:ahLst/>
                <a:cxnLst/>
                <a:rect l="l" t="t" r="r" b="b"/>
                <a:pathLst>
                  <a:path w="1997" h="4286" extrusionOk="0">
                    <a:moveTo>
                      <a:pt x="1996" y="0"/>
                    </a:moveTo>
                    <a:lnTo>
                      <a:pt x="1996" y="0"/>
                    </a:lnTo>
                    <a:cubicBezTo>
                      <a:pt x="821" y="1083"/>
                      <a:pt x="78" y="2676"/>
                      <a:pt x="1" y="4285"/>
                    </a:cubicBezTo>
                    <a:cubicBezTo>
                      <a:pt x="341" y="2707"/>
                      <a:pt x="1022" y="1269"/>
                      <a:pt x="19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179;p54">
                <a:extLst>
                  <a:ext uri="{FF2B5EF4-FFF2-40B4-BE49-F238E27FC236}">
                    <a16:creationId xmlns:a16="http://schemas.microsoft.com/office/drawing/2014/main" id="{A11023BE-84C2-4F75-C951-C406FACBF466}"/>
                  </a:ext>
                </a:extLst>
              </p:cNvPr>
              <p:cNvSpPr/>
              <p:nvPr/>
            </p:nvSpPr>
            <p:spPr>
              <a:xfrm>
                <a:off x="4690599" y="2835307"/>
                <a:ext cx="139936" cy="214524"/>
              </a:xfrm>
              <a:custGeom>
                <a:avLst/>
                <a:gdLst/>
                <a:ahLst/>
                <a:cxnLst/>
                <a:rect l="l" t="t" r="r" b="b"/>
                <a:pathLst>
                  <a:path w="2120" h="3250" extrusionOk="0">
                    <a:moveTo>
                      <a:pt x="2119" y="1"/>
                    </a:moveTo>
                    <a:lnTo>
                      <a:pt x="2119" y="1"/>
                    </a:lnTo>
                    <a:cubicBezTo>
                      <a:pt x="1501" y="1145"/>
                      <a:pt x="805" y="2213"/>
                      <a:pt x="0" y="3249"/>
                    </a:cubicBezTo>
                    <a:cubicBezTo>
                      <a:pt x="990" y="2398"/>
                      <a:pt x="1748" y="1254"/>
                      <a:pt x="2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180;p54">
                <a:extLst>
                  <a:ext uri="{FF2B5EF4-FFF2-40B4-BE49-F238E27FC236}">
                    <a16:creationId xmlns:a16="http://schemas.microsoft.com/office/drawing/2014/main" id="{B3839014-6024-9098-799E-733B30C6A1C0}"/>
                  </a:ext>
                </a:extLst>
              </p:cNvPr>
              <p:cNvSpPr/>
              <p:nvPr/>
            </p:nvSpPr>
            <p:spPr>
              <a:xfrm>
                <a:off x="4698718" y="3173264"/>
                <a:ext cx="45017" cy="45017"/>
              </a:xfrm>
              <a:custGeom>
                <a:avLst/>
                <a:gdLst/>
                <a:ahLst/>
                <a:cxnLst/>
                <a:rect l="l" t="t" r="r" b="b"/>
                <a:pathLst>
                  <a:path w="682" h="682" extrusionOk="0">
                    <a:moveTo>
                      <a:pt x="682" y="1"/>
                    </a:moveTo>
                    <a:lnTo>
                      <a:pt x="682" y="1"/>
                    </a:lnTo>
                    <a:cubicBezTo>
                      <a:pt x="372" y="171"/>
                      <a:pt x="156" y="372"/>
                      <a:pt x="1" y="682"/>
                    </a:cubicBezTo>
                    <a:cubicBezTo>
                      <a:pt x="326" y="589"/>
                      <a:pt x="573" y="326"/>
                      <a:pt x="6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181;p54">
                <a:extLst>
                  <a:ext uri="{FF2B5EF4-FFF2-40B4-BE49-F238E27FC236}">
                    <a16:creationId xmlns:a16="http://schemas.microsoft.com/office/drawing/2014/main" id="{A7FE0C15-EA09-D11F-599D-5FC26039B1B8}"/>
                  </a:ext>
                </a:extLst>
              </p:cNvPr>
              <p:cNvSpPr/>
              <p:nvPr/>
            </p:nvSpPr>
            <p:spPr>
              <a:xfrm>
                <a:off x="3799171" y="2847584"/>
                <a:ext cx="24555" cy="206339"/>
              </a:xfrm>
              <a:custGeom>
                <a:avLst/>
                <a:gdLst/>
                <a:ahLst/>
                <a:cxnLst/>
                <a:rect l="l" t="t" r="r" b="b"/>
                <a:pathLst>
                  <a:path w="372" h="3126" extrusionOk="0">
                    <a:moveTo>
                      <a:pt x="248" y="0"/>
                    </a:moveTo>
                    <a:lnTo>
                      <a:pt x="248" y="0"/>
                    </a:lnTo>
                    <a:cubicBezTo>
                      <a:pt x="109" y="1052"/>
                      <a:pt x="31" y="2073"/>
                      <a:pt x="0" y="3125"/>
                    </a:cubicBezTo>
                    <a:cubicBezTo>
                      <a:pt x="294" y="2120"/>
                      <a:pt x="372" y="1037"/>
                      <a:pt x="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182;p54">
                <a:extLst>
                  <a:ext uri="{FF2B5EF4-FFF2-40B4-BE49-F238E27FC236}">
                    <a16:creationId xmlns:a16="http://schemas.microsoft.com/office/drawing/2014/main" id="{BEFFAB48-5EA8-2314-01A1-E817DA23BB59}"/>
                  </a:ext>
                </a:extLst>
              </p:cNvPr>
              <p:cNvSpPr/>
              <p:nvPr/>
            </p:nvSpPr>
            <p:spPr>
              <a:xfrm>
                <a:off x="2467672" y="3070161"/>
                <a:ext cx="565750" cy="744433"/>
              </a:xfrm>
              <a:custGeom>
                <a:avLst/>
                <a:gdLst/>
                <a:ahLst/>
                <a:cxnLst/>
                <a:rect l="l" t="t" r="r" b="b"/>
                <a:pathLst>
                  <a:path w="8571" h="11278" extrusionOk="0">
                    <a:moveTo>
                      <a:pt x="0" y="1"/>
                    </a:moveTo>
                    <a:cubicBezTo>
                      <a:pt x="2089" y="743"/>
                      <a:pt x="3125" y="2677"/>
                      <a:pt x="4363" y="4363"/>
                    </a:cubicBezTo>
                    <a:cubicBezTo>
                      <a:pt x="5678" y="6003"/>
                      <a:pt x="6822" y="7782"/>
                      <a:pt x="7766" y="9653"/>
                    </a:cubicBezTo>
                    <a:cubicBezTo>
                      <a:pt x="8044" y="10195"/>
                      <a:pt x="8307" y="10736"/>
                      <a:pt x="8570" y="11278"/>
                    </a:cubicBezTo>
                    <a:cubicBezTo>
                      <a:pt x="8354" y="10705"/>
                      <a:pt x="8106" y="10164"/>
                      <a:pt x="7843" y="9622"/>
                    </a:cubicBezTo>
                    <a:cubicBezTo>
                      <a:pt x="6962" y="7704"/>
                      <a:pt x="5848" y="5894"/>
                      <a:pt x="4502" y="4255"/>
                    </a:cubicBezTo>
                    <a:cubicBezTo>
                      <a:pt x="3264" y="2568"/>
                      <a:pt x="2166" y="61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1183;p54">
              <a:extLst>
                <a:ext uri="{FF2B5EF4-FFF2-40B4-BE49-F238E27FC236}">
                  <a16:creationId xmlns:a16="http://schemas.microsoft.com/office/drawing/2014/main" id="{22806AA7-DC6E-A96D-5082-E336BF6F06E2}"/>
                </a:ext>
              </a:extLst>
            </p:cNvPr>
            <p:cNvSpPr/>
            <p:nvPr/>
          </p:nvSpPr>
          <p:spPr>
            <a:xfrm>
              <a:off x="1410325" y="4027169"/>
              <a:ext cx="2115152" cy="30470"/>
            </a:xfrm>
            <a:custGeom>
              <a:avLst/>
              <a:gdLst/>
              <a:ahLst/>
              <a:cxnLst/>
              <a:rect l="l" t="t" r="r" b="b"/>
              <a:pathLst>
                <a:path w="50493" h="57763" extrusionOk="0">
                  <a:moveTo>
                    <a:pt x="6777" y="0"/>
                  </a:moveTo>
                  <a:cubicBezTo>
                    <a:pt x="3017" y="0"/>
                    <a:pt x="1" y="3017"/>
                    <a:pt x="1" y="6776"/>
                  </a:cubicBezTo>
                  <a:lnTo>
                    <a:pt x="1" y="51003"/>
                  </a:lnTo>
                  <a:cubicBezTo>
                    <a:pt x="1" y="54746"/>
                    <a:pt x="3017" y="57763"/>
                    <a:pt x="6777" y="57763"/>
                  </a:cubicBezTo>
                  <a:lnTo>
                    <a:pt x="43733" y="57763"/>
                  </a:lnTo>
                  <a:cubicBezTo>
                    <a:pt x="47476" y="57763"/>
                    <a:pt x="50493" y="54746"/>
                    <a:pt x="50493" y="51003"/>
                  </a:cubicBezTo>
                  <a:lnTo>
                    <a:pt x="50493" y="6776"/>
                  </a:lnTo>
                  <a:cubicBezTo>
                    <a:pt x="50493" y="3017"/>
                    <a:pt x="47476" y="0"/>
                    <a:pt x="43733" y="0"/>
                  </a:cubicBezTo>
                  <a:close/>
                </a:path>
              </a:pathLst>
            </a:custGeom>
            <a:solidFill>
              <a:schemeClr val="lt1"/>
            </a:solidFill>
            <a:ln w="28575" cap="flat" cmpd="sng">
              <a:solidFill>
                <a:schemeClr val="lt1"/>
              </a:solidFill>
              <a:prstDash val="solid"/>
              <a:miter lim="154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1785069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70"/>
        <p:cNvGrpSpPr/>
        <p:nvPr/>
      </p:nvGrpSpPr>
      <p:grpSpPr>
        <a:xfrm>
          <a:off x="0" y="0"/>
          <a:ext cx="0" cy="0"/>
          <a:chOff x="0" y="0"/>
          <a:chExt cx="0" cy="0"/>
        </a:xfrm>
      </p:grpSpPr>
      <p:sp>
        <p:nvSpPr>
          <p:cNvPr id="1571" name="Google Shape;1571;p67"/>
          <p:cNvSpPr txBox="1">
            <a:spLocks noGrp="1"/>
          </p:cNvSpPr>
          <p:nvPr>
            <p:ph type="title"/>
          </p:nvPr>
        </p:nvSpPr>
        <p:spPr>
          <a:xfrm>
            <a:off x="2347975" y="656600"/>
            <a:ext cx="4448100" cy="120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1572" name="Google Shape;1572;p67"/>
          <p:cNvSpPr txBox="1">
            <a:spLocks noGrp="1"/>
          </p:cNvSpPr>
          <p:nvPr>
            <p:ph type="subTitle" idx="1"/>
          </p:nvPr>
        </p:nvSpPr>
        <p:spPr>
          <a:xfrm>
            <a:off x="2387102" y="1543259"/>
            <a:ext cx="4448100" cy="1417836"/>
          </a:xfrm>
          <a:prstGeom prst="rect">
            <a:avLst/>
          </a:prstGeom>
        </p:spPr>
        <p:txBody>
          <a:bodyPr spcFirstLastPara="1" wrap="square" lIns="91425" tIns="91425" rIns="91425" bIns="91425" anchor="t" anchorCtr="0">
            <a:noAutofit/>
          </a:bodyPr>
          <a:lstStyle/>
          <a:p>
            <a:pPr marL="0" lvl="0" indent="0" algn="ctr" rtl="0">
              <a:lnSpc>
                <a:spcPct val="130000"/>
              </a:lnSpc>
              <a:spcBef>
                <a:spcPts val="600"/>
              </a:spcBef>
              <a:spcAft>
                <a:spcPts val="600"/>
              </a:spcAft>
              <a:buNone/>
            </a:pPr>
            <a:r>
              <a:rPr lang="en" sz="2200" dirty="0">
                <a:latin typeface="Archivo Medium"/>
                <a:ea typeface="Archivo Medium"/>
                <a:cs typeface="Archivo Medium"/>
                <a:sym typeface="Archivo Medium"/>
              </a:rPr>
              <a:t>Do you have any questions? </a:t>
            </a:r>
            <a:r>
              <a:rPr lang="vi-VN" dirty="0" err="1"/>
              <a:t>dothi</a:t>
            </a:r>
            <a:r>
              <a:rPr lang="en" dirty="0"/>
              <a:t>l</a:t>
            </a:r>
            <a:r>
              <a:rPr lang="vi-VN" dirty="0"/>
              <a:t>an1123</a:t>
            </a:r>
            <a:r>
              <a:rPr lang="en" dirty="0"/>
              <a:t>@</a:t>
            </a:r>
            <a:r>
              <a:rPr lang="vi-VN" dirty="0" err="1"/>
              <a:t>gmail</a:t>
            </a:r>
            <a:r>
              <a:rPr lang="en" dirty="0"/>
              <a:t>.com | +</a:t>
            </a:r>
            <a:r>
              <a:rPr lang="vi-VN" dirty="0"/>
              <a:t>84</a:t>
            </a:r>
            <a:r>
              <a:rPr lang="en" dirty="0"/>
              <a:t>  </a:t>
            </a:r>
            <a:r>
              <a:rPr lang="vi-VN" dirty="0"/>
              <a:t>972 769 157</a:t>
            </a:r>
          </a:p>
          <a:p>
            <a:pPr marL="0" lvl="0" indent="0" algn="ctr" rtl="0">
              <a:lnSpc>
                <a:spcPct val="130000"/>
              </a:lnSpc>
              <a:spcBef>
                <a:spcPts val="600"/>
              </a:spcBef>
              <a:spcAft>
                <a:spcPts val="600"/>
              </a:spcAft>
              <a:buNone/>
            </a:pPr>
            <a:r>
              <a:rPr lang="vi-VN" dirty="0"/>
              <a:t>https://github.com/DoLan662003/TestDA</a:t>
            </a:r>
            <a:endParaRPr dirty="0"/>
          </a:p>
        </p:txBody>
      </p:sp>
      <p:sp>
        <p:nvSpPr>
          <p:cNvPr id="1574" name="Google Shape;1574;p67"/>
          <p:cNvSpPr/>
          <p:nvPr/>
        </p:nvSpPr>
        <p:spPr>
          <a:xfrm>
            <a:off x="4207350" y="2975237"/>
            <a:ext cx="729300" cy="729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7"/>
          <p:cNvSpPr/>
          <p:nvPr/>
        </p:nvSpPr>
        <p:spPr>
          <a:xfrm>
            <a:off x="5215700" y="2975237"/>
            <a:ext cx="729300" cy="729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7"/>
          <p:cNvSpPr/>
          <p:nvPr/>
        </p:nvSpPr>
        <p:spPr>
          <a:xfrm>
            <a:off x="3199000" y="2975237"/>
            <a:ext cx="729300" cy="729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7"/>
          <p:cNvSpPr/>
          <p:nvPr/>
        </p:nvSpPr>
        <p:spPr>
          <a:xfrm>
            <a:off x="3406089" y="3190827"/>
            <a:ext cx="315130" cy="315505"/>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8" name="Google Shape;1578;p67"/>
          <p:cNvGrpSpPr/>
          <p:nvPr/>
        </p:nvGrpSpPr>
        <p:grpSpPr>
          <a:xfrm>
            <a:off x="4414435" y="3190830"/>
            <a:ext cx="315118" cy="314805"/>
            <a:chOff x="3303268" y="3817349"/>
            <a:chExt cx="346056" cy="345674"/>
          </a:xfrm>
        </p:grpSpPr>
        <p:sp>
          <p:nvSpPr>
            <p:cNvPr id="1579" name="Google Shape;1579;p67"/>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 name="Google Shape;1583;p67"/>
          <p:cNvGrpSpPr/>
          <p:nvPr/>
        </p:nvGrpSpPr>
        <p:grpSpPr>
          <a:xfrm>
            <a:off x="5422763" y="3182480"/>
            <a:ext cx="315118" cy="314805"/>
            <a:chOff x="3752358" y="3817349"/>
            <a:chExt cx="346056" cy="345674"/>
          </a:xfrm>
        </p:grpSpPr>
        <p:sp>
          <p:nvSpPr>
            <p:cNvPr id="1584" name="Google Shape;1584;p67"/>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 name="Google Shape;1588;p67"/>
          <p:cNvGrpSpPr/>
          <p:nvPr/>
        </p:nvGrpSpPr>
        <p:grpSpPr>
          <a:xfrm>
            <a:off x="713225" y="1897700"/>
            <a:ext cx="2060100" cy="1781950"/>
            <a:chOff x="473700" y="1831900"/>
            <a:chExt cx="2060100" cy="1781950"/>
          </a:xfrm>
        </p:grpSpPr>
        <p:sp>
          <p:nvSpPr>
            <p:cNvPr id="1589" name="Google Shape;1589;p67"/>
            <p:cNvSpPr/>
            <p:nvPr/>
          </p:nvSpPr>
          <p:spPr>
            <a:xfrm>
              <a:off x="643150" y="2106200"/>
              <a:ext cx="1890650" cy="1505375"/>
            </a:xfrm>
            <a:custGeom>
              <a:avLst/>
              <a:gdLst/>
              <a:ahLst/>
              <a:cxnLst/>
              <a:rect l="l" t="t" r="r" b="b"/>
              <a:pathLst>
                <a:path w="75626" h="60215" extrusionOk="0">
                  <a:moveTo>
                    <a:pt x="28482" y="1"/>
                  </a:moveTo>
                  <a:cubicBezTo>
                    <a:pt x="12767" y="1"/>
                    <a:pt x="1" y="12767"/>
                    <a:pt x="1" y="28481"/>
                  </a:cubicBezTo>
                  <a:lnTo>
                    <a:pt x="1" y="31734"/>
                  </a:lnTo>
                  <a:cubicBezTo>
                    <a:pt x="1" y="47479"/>
                    <a:pt x="12767" y="60214"/>
                    <a:pt x="28482" y="60214"/>
                  </a:cubicBezTo>
                  <a:cubicBezTo>
                    <a:pt x="44227" y="60214"/>
                    <a:pt x="56962" y="47479"/>
                    <a:pt x="56962" y="31734"/>
                  </a:cubicBezTo>
                  <a:lnTo>
                    <a:pt x="56962" y="28481"/>
                  </a:lnTo>
                  <a:cubicBezTo>
                    <a:pt x="56962" y="24682"/>
                    <a:pt x="56233" y="21065"/>
                    <a:pt x="54865" y="17752"/>
                  </a:cubicBezTo>
                  <a:lnTo>
                    <a:pt x="75625" y="4743"/>
                  </a:lnTo>
                  <a:lnTo>
                    <a:pt x="75625" y="4743"/>
                  </a:lnTo>
                  <a:lnTo>
                    <a:pt x="52616" y="13344"/>
                  </a:lnTo>
                  <a:cubicBezTo>
                    <a:pt x="47570" y="5350"/>
                    <a:pt x="38664" y="1"/>
                    <a:pt x="284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7"/>
            <p:cNvSpPr/>
            <p:nvPr/>
          </p:nvSpPr>
          <p:spPr>
            <a:xfrm>
              <a:off x="473700" y="1831900"/>
              <a:ext cx="756125" cy="661125"/>
            </a:xfrm>
            <a:custGeom>
              <a:avLst/>
              <a:gdLst/>
              <a:ahLst/>
              <a:cxnLst/>
              <a:rect l="l" t="t" r="r" b="b"/>
              <a:pathLst>
                <a:path w="30245" h="26445" extrusionOk="0">
                  <a:moveTo>
                    <a:pt x="15107" y="0"/>
                  </a:moveTo>
                  <a:cubicBezTo>
                    <a:pt x="6779" y="0"/>
                    <a:pt x="1" y="4347"/>
                    <a:pt x="1" y="9696"/>
                  </a:cubicBezTo>
                  <a:cubicBezTo>
                    <a:pt x="1" y="14681"/>
                    <a:pt x="5806" y="18784"/>
                    <a:pt x="13284" y="19362"/>
                  </a:cubicBezTo>
                  <a:cubicBezTo>
                    <a:pt x="13861" y="23739"/>
                    <a:pt x="14773" y="26171"/>
                    <a:pt x="20001" y="26444"/>
                  </a:cubicBezTo>
                  <a:cubicBezTo>
                    <a:pt x="16232" y="24408"/>
                    <a:pt x="15958" y="22614"/>
                    <a:pt x="16019" y="19423"/>
                  </a:cubicBezTo>
                  <a:cubicBezTo>
                    <a:pt x="23952" y="19088"/>
                    <a:pt x="30244" y="14863"/>
                    <a:pt x="30244" y="9696"/>
                  </a:cubicBezTo>
                  <a:lnTo>
                    <a:pt x="30214" y="9696"/>
                  </a:lnTo>
                  <a:cubicBezTo>
                    <a:pt x="30214" y="4347"/>
                    <a:pt x="23466" y="0"/>
                    <a:pt x="151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7"/>
            <p:cNvSpPr/>
            <p:nvPr/>
          </p:nvSpPr>
          <p:spPr>
            <a:xfrm>
              <a:off x="749550" y="2931650"/>
              <a:ext cx="1191525" cy="682200"/>
            </a:xfrm>
            <a:custGeom>
              <a:avLst/>
              <a:gdLst/>
              <a:ahLst/>
              <a:cxnLst/>
              <a:rect l="l" t="t" r="r" b="b"/>
              <a:pathLst>
                <a:path w="47661" h="27288" extrusionOk="0">
                  <a:moveTo>
                    <a:pt x="26227" y="0"/>
                  </a:moveTo>
                  <a:cubicBezTo>
                    <a:pt x="26167" y="0"/>
                    <a:pt x="26117" y="7"/>
                    <a:pt x="26080" y="23"/>
                  </a:cubicBezTo>
                  <a:cubicBezTo>
                    <a:pt x="24682" y="661"/>
                    <a:pt x="22949" y="995"/>
                    <a:pt x="21429" y="1147"/>
                  </a:cubicBezTo>
                  <a:cubicBezTo>
                    <a:pt x="19697" y="1299"/>
                    <a:pt x="17903" y="1026"/>
                    <a:pt x="16201" y="1543"/>
                  </a:cubicBezTo>
                  <a:cubicBezTo>
                    <a:pt x="15198" y="1877"/>
                    <a:pt x="14286" y="2424"/>
                    <a:pt x="13435" y="3032"/>
                  </a:cubicBezTo>
                  <a:cubicBezTo>
                    <a:pt x="8693" y="6345"/>
                    <a:pt x="4742" y="10722"/>
                    <a:pt x="0" y="14005"/>
                  </a:cubicBezTo>
                  <a:cubicBezTo>
                    <a:pt x="1307" y="15980"/>
                    <a:pt x="2827" y="17804"/>
                    <a:pt x="4529" y="19415"/>
                  </a:cubicBezTo>
                  <a:cubicBezTo>
                    <a:pt x="8268" y="17683"/>
                    <a:pt x="11824" y="15525"/>
                    <a:pt x="15077" y="13002"/>
                  </a:cubicBezTo>
                  <a:lnTo>
                    <a:pt x="15077" y="13002"/>
                  </a:lnTo>
                  <a:cubicBezTo>
                    <a:pt x="15016" y="15129"/>
                    <a:pt x="14985" y="17257"/>
                    <a:pt x="14864" y="19385"/>
                  </a:cubicBezTo>
                  <a:cubicBezTo>
                    <a:pt x="14833" y="19900"/>
                    <a:pt x="14199" y="25373"/>
                    <a:pt x="14044" y="25373"/>
                  </a:cubicBezTo>
                  <a:cubicBezTo>
                    <a:pt x="14044" y="25373"/>
                    <a:pt x="14044" y="25373"/>
                    <a:pt x="14043" y="25373"/>
                  </a:cubicBezTo>
                  <a:lnTo>
                    <a:pt x="14043" y="25373"/>
                  </a:lnTo>
                  <a:cubicBezTo>
                    <a:pt x="15532" y="25798"/>
                    <a:pt x="16991" y="26254"/>
                    <a:pt x="18481" y="26619"/>
                  </a:cubicBezTo>
                  <a:cubicBezTo>
                    <a:pt x="19879" y="26953"/>
                    <a:pt x="21368" y="27105"/>
                    <a:pt x="22797" y="27227"/>
                  </a:cubicBezTo>
                  <a:cubicBezTo>
                    <a:pt x="23377" y="27267"/>
                    <a:pt x="23960" y="27287"/>
                    <a:pt x="24546" y="27287"/>
                  </a:cubicBezTo>
                  <a:cubicBezTo>
                    <a:pt x="28813" y="27287"/>
                    <a:pt x="33189" y="26226"/>
                    <a:pt x="36931" y="24248"/>
                  </a:cubicBezTo>
                  <a:cubicBezTo>
                    <a:pt x="36961" y="24218"/>
                    <a:pt x="36992" y="24218"/>
                    <a:pt x="37022" y="24187"/>
                  </a:cubicBezTo>
                  <a:cubicBezTo>
                    <a:pt x="37022" y="24157"/>
                    <a:pt x="37022" y="24096"/>
                    <a:pt x="37022" y="24066"/>
                  </a:cubicBezTo>
                  <a:cubicBezTo>
                    <a:pt x="36718" y="22181"/>
                    <a:pt x="36718" y="20266"/>
                    <a:pt x="36809" y="18351"/>
                  </a:cubicBezTo>
                  <a:cubicBezTo>
                    <a:pt x="36870" y="16680"/>
                    <a:pt x="36870" y="15008"/>
                    <a:pt x="37083" y="13336"/>
                  </a:cubicBezTo>
                  <a:lnTo>
                    <a:pt x="37111" y="13056"/>
                  </a:lnTo>
                  <a:lnTo>
                    <a:pt x="37111" y="13056"/>
                  </a:lnTo>
                  <a:cubicBezTo>
                    <a:pt x="37079" y="13526"/>
                    <a:pt x="37816" y="14590"/>
                    <a:pt x="37995" y="15008"/>
                  </a:cubicBezTo>
                  <a:cubicBezTo>
                    <a:pt x="38360" y="15768"/>
                    <a:pt x="38724" y="16558"/>
                    <a:pt x="39059" y="17348"/>
                  </a:cubicBezTo>
                  <a:cubicBezTo>
                    <a:pt x="39727" y="18807"/>
                    <a:pt x="40305" y="20388"/>
                    <a:pt x="41065" y="21816"/>
                  </a:cubicBezTo>
                  <a:cubicBezTo>
                    <a:pt x="41764" y="21512"/>
                    <a:pt x="47661" y="16436"/>
                    <a:pt x="47235" y="15494"/>
                  </a:cubicBezTo>
                  <a:cubicBezTo>
                    <a:pt x="45867" y="12576"/>
                    <a:pt x="44500" y="9628"/>
                    <a:pt x="43132" y="6710"/>
                  </a:cubicBezTo>
                  <a:cubicBezTo>
                    <a:pt x="42463" y="5251"/>
                    <a:pt x="41734" y="3731"/>
                    <a:pt x="40457" y="2728"/>
                  </a:cubicBezTo>
                  <a:cubicBezTo>
                    <a:pt x="37965" y="843"/>
                    <a:pt x="34256" y="1269"/>
                    <a:pt x="31338" y="995"/>
                  </a:cubicBezTo>
                  <a:cubicBezTo>
                    <a:pt x="30396" y="904"/>
                    <a:pt x="29454" y="783"/>
                    <a:pt x="28511" y="631"/>
                  </a:cubicBezTo>
                  <a:cubicBezTo>
                    <a:pt x="28129" y="549"/>
                    <a:pt x="26765" y="0"/>
                    <a:pt x="26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7"/>
            <p:cNvSpPr/>
            <p:nvPr/>
          </p:nvSpPr>
          <p:spPr>
            <a:xfrm>
              <a:off x="1262475" y="2834950"/>
              <a:ext cx="275875" cy="204725"/>
            </a:xfrm>
            <a:custGeom>
              <a:avLst/>
              <a:gdLst/>
              <a:ahLst/>
              <a:cxnLst/>
              <a:rect l="l" t="t" r="r" b="b"/>
              <a:pathLst>
                <a:path w="11035" h="8189" extrusionOk="0">
                  <a:moveTo>
                    <a:pt x="8663" y="0"/>
                  </a:moveTo>
                  <a:lnTo>
                    <a:pt x="8663" y="0"/>
                  </a:lnTo>
                  <a:cubicBezTo>
                    <a:pt x="8663" y="2"/>
                    <a:pt x="8662" y="4"/>
                    <a:pt x="8662" y="7"/>
                  </a:cubicBezTo>
                  <a:lnTo>
                    <a:pt x="8662" y="7"/>
                  </a:lnTo>
                  <a:cubicBezTo>
                    <a:pt x="8662" y="4"/>
                    <a:pt x="8663" y="2"/>
                    <a:pt x="8663" y="0"/>
                  </a:cubicBezTo>
                  <a:close/>
                  <a:moveTo>
                    <a:pt x="8662" y="7"/>
                  </a:moveTo>
                  <a:cubicBezTo>
                    <a:pt x="8604" y="277"/>
                    <a:pt x="7851" y="363"/>
                    <a:pt x="6930" y="363"/>
                  </a:cubicBezTo>
                  <a:cubicBezTo>
                    <a:pt x="5506" y="363"/>
                    <a:pt x="3681" y="159"/>
                    <a:pt x="3405" y="122"/>
                  </a:cubicBezTo>
                  <a:lnTo>
                    <a:pt x="3405" y="122"/>
                  </a:lnTo>
                  <a:cubicBezTo>
                    <a:pt x="3496" y="1034"/>
                    <a:pt x="3587" y="2341"/>
                    <a:pt x="3405" y="3435"/>
                  </a:cubicBezTo>
                  <a:cubicBezTo>
                    <a:pt x="3344" y="3860"/>
                    <a:pt x="3222" y="4256"/>
                    <a:pt x="3040" y="4560"/>
                  </a:cubicBezTo>
                  <a:cubicBezTo>
                    <a:pt x="2462" y="5563"/>
                    <a:pt x="1003" y="5684"/>
                    <a:pt x="0" y="5745"/>
                  </a:cubicBezTo>
                  <a:cubicBezTo>
                    <a:pt x="1140" y="7340"/>
                    <a:pt x="3134" y="8188"/>
                    <a:pt x="5106" y="8188"/>
                  </a:cubicBezTo>
                  <a:cubicBezTo>
                    <a:pt x="5238" y="8188"/>
                    <a:pt x="5370" y="8184"/>
                    <a:pt x="5502" y="8177"/>
                  </a:cubicBezTo>
                  <a:cubicBezTo>
                    <a:pt x="7569" y="8055"/>
                    <a:pt x="9545" y="7022"/>
                    <a:pt x="11034" y="5563"/>
                  </a:cubicBezTo>
                  <a:cubicBezTo>
                    <a:pt x="10456" y="5471"/>
                    <a:pt x="9818" y="5319"/>
                    <a:pt x="9393" y="4894"/>
                  </a:cubicBezTo>
                  <a:cubicBezTo>
                    <a:pt x="9089" y="4590"/>
                    <a:pt x="8906" y="4164"/>
                    <a:pt x="8815" y="3739"/>
                  </a:cubicBezTo>
                  <a:cubicBezTo>
                    <a:pt x="8481" y="2525"/>
                    <a:pt x="8420" y="1251"/>
                    <a:pt x="8662" y="7"/>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7"/>
            <p:cNvSpPr/>
            <p:nvPr/>
          </p:nvSpPr>
          <p:spPr>
            <a:xfrm>
              <a:off x="1323275" y="2834950"/>
              <a:ext cx="158075" cy="132225"/>
            </a:xfrm>
            <a:custGeom>
              <a:avLst/>
              <a:gdLst/>
              <a:ahLst/>
              <a:cxnLst/>
              <a:rect l="l" t="t" r="r" b="b"/>
              <a:pathLst>
                <a:path w="6323" h="5289" extrusionOk="0">
                  <a:moveTo>
                    <a:pt x="6231" y="0"/>
                  </a:moveTo>
                  <a:cubicBezTo>
                    <a:pt x="6231" y="0"/>
                    <a:pt x="6231" y="1"/>
                    <a:pt x="6231" y="1"/>
                  </a:cubicBezTo>
                  <a:lnTo>
                    <a:pt x="6231" y="1"/>
                  </a:lnTo>
                  <a:cubicBezTo>
                    <a:pt x="6231" y="1"/>
                    <a:pt x="6231" y="0"/>
                    <a:pt x="6231" y="0"/>
                  </a:cubicBezTo>
                  <a:close/>
                  <a:moveTo>
                    <a:pt x="6231" y="1"/>
                  </a:moveTo>
                  <a:cubicBezTo>
                    <a:pt x="6182" y="276"/>
                    <a:pt x="5420" y="363"/>
                    <a:pt x="4489" y="363"/>
                  </a:cubicBezTo>
                  <a:cubicBezTo>
                    <a:pt x="3059" y="363"/>
                    <a:pt x="1230" y="159"/>
                    <a:pt x="973" y="122"/>
                  </a:cubicBezTo>
                  <a:lnTo>
                    <a:pt x="973" y="122"/>
                  </a:lnTo>
                  <a:cubicBezTo>
                    <a:pt x="1064" y="1034"/>
                    <a:pt x="1155" y="2341"/>
                    <a:pt x="973" y="3435"/>
                  </a:cubicBezTo>
                  <a:cubicBezTo>
                    <a:pt x="821" y="4225"/>
                    <a:pt x="486" y="4681"/>
                    <a:pt x="0" y="5289"/>
                  </a:cubicBezTo>
                  <a:cubicBezTo>
                    <a:pt x="1216" y="5228"/>
                    <a:pt x="2462" y="4924"/>
                    <a:pt x="3587" y="4468"/>
                  </a:cubicBezTo>
                  <a:cubicBezTo>
                    <a:pt x="4377" y="4134"/>
                    <a:pt x="5167" y="3648"/>
                    <a:pt x="5684" y="2949"/>
                  </a:cubicBezTo>
                  <a:cubicBezTo>
                    <a:pt x="6322" y="2098"/>
                    <a:pt x="6049" y="1034"/>
                    <a:pt x="6231" y="1"/>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7"/>
            <p:cNvSpPr/>
            <p:nvPr/>
          </p:nvSpPr>
          <p:spPr>
            <a:xfrm>
              <a:off x="1210800" y="2293875"/>
              <a:ext cx="476475" cy="574525"/>
            </a:xfrm>
            <a:custGeom>
              <a:avLst/>
              <a:gdLst/>
              <a:ahLst/>
              <a:cxnLst/>
              <a:rect l="l" t="t" r="r" b="b"/>
              <a:pathLst>
                <a:path w="19059" h="22981" extrusionOk="0">
                  <a:moveTo>
                    <a:pt x="8688" y="0"/>
                  </a:moveTo>
                  <a:cubicBezTo>
                    <a:pt x="8619" y="0"/>
                    <a:pt x="8550" y="1"/>
                    <a:pt x="8481" y="2"/>
                  </a:cubicBezTo>
                  <a:cubicBezTo>
                    <a:pt x="6779" y="32"/>
                    <a:pt x="5046" y="305"/>
                    <a:pt x="3526" y="1065"/>
                  </a:cubicBezTo>
                  <a:cubicBezTo>
                    <a:pt x="2797" y="1461"/>
                    <a:pt x="2189" y="1916"/>
                    <a:pt x="1733" y="2433"/>
                  </a:cubicBezTo>
                  <a:cubicBezTo>
                    <a:pt x="0" y="4378"/>
                    <a:pt x="61" y="7144"/>
                    <a:pt x="335" y="9941"/>
                  </a:cubicBezTo>
                  <a:cubicBezTo>
                    <a:pt x="487" y="11704"/>
                    <a:pt x="669" y="13467"/>
                    <a:pt x="821" y="15230"/>
                  </a:cubicBezTo>
                  <a:cubicBezTo>
                    <a:pt x="1004" y="16962"/>
                    <a:pt x="1156" y="18968"/>
                    <a:pt x="2219" y="20397"/>
                  </a:cubicBezTo>
                  <a:cubicBezTo>
                    <a:pt x="3526" y="22160"/>
                    <a:pt x="5745" y="22950"/>
                    <a:pt x="7903" y="22981"/>
                  </a:cubicBezTo>
                  <a:cubicBezTo>
                    <a:pt x="9606" y="22981"/>
                    <a:pt x="11308" y="22403"/>
                    <a:pt x="12554" y="21248"/>
                  </a:cubicBezTo>
                  <a:cubicBezTo>
                    <a:pt x="14165" y="19759"/>
                    <a:pt x="14834" y="17509"/>
                    <a:pt x="15259" y="15321"/>
                  </a:cubicBezTo>
                  <a:cubicBezTo>
                    <a:pt x="15344" y="15743"/>
                    <a:pt x="15767" y="16087"/>
                    <a:pt x="16192" y="16087"/>
                  </a:cubicBezTo>
                  <a:cubicBezTo>
                    <a:pt x="16225" y="16087"/>
                    <a:pt x="16259" y="16085"/>
                    <a:pt x="16293" y="16081"/>
                  </a:cubicBezTo>
                  <a:cubicBezTo>
                    <a:pt x="16749" y="15990"/>
                    <a:pt x="17144" y="15655"/>
                    <a:pt x="17448" y="15321"/>
                  </a:cubicBezTo>
                  <a:cubicBezTo>
                    <a:pt x="18755" y="13862"/>
                    <a:pt x="19059" y="11491"/>
                    <a:pt x="18633" y="9667"/>
                  </a:cubicBezTo>
                  <a:cubicBezTo>
                    <a:pt x="18511" y="9181"/>
                    <a:pt x="18299" y="8634"/>
                    <a:pt x="17812" y="8451"/>
                  </a:cubicBezTo>
                  <a:cubicBezTo>
                    <a:pt x="17702" y="8401"/>
                    <a:pt x="17585" y="8378"/>
                    <a:pt x="17466" y="8378"/>
                  </a:cubicBezTo>
                  <a:cubicBezTo>
                    <a:pt x="17160" y="8378"/>
                    <a:pt x="16846" y="8528"/>
                    <a:pt x="16627" y="8725"/>
                  </a:cubicBezTo>
                  <a:cubicBezTo>
                    <a:pt x="16293" y="9029"/>
                    <a:pt x="16141" y="9455"/>
                    <a:pt x="16019" y="9880"/>
                  </a:cubicBezTo>
                  <a:cubicBezTo>
                    <a:pt x="16171" y="8573"/>
                    <a:pt x="16171" y="7236"/>
                    <a:pt x="16019" y="5929"/>
                  </a:cubicBezTo>
                  <a:cubicBezTo>
                    <a:pt x="15897" y="4774"/>
                    <a:pt x="15776" y="3284"/>
                    <a:pt x="15046" y="2372"/>
                  </a:cubicBezTo>
                  <a:cubicBezTo>
                    <a:pt x="13600" y="512"/>
                    <a:pt x="11035" y="0"/>
                    <a:pt x="8688" y="0"/>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7"/>
            <p:cNvSpPr/>
            <p:nvPr/>
          </p:nvSpPr>
          <p:spPr>
            <a:xfrm>
              <a:off x="1210800" y="2293775"/>
              <a:ext cx="468125" cy="527525"/>
            </a:xfrm>
            <a:custGeom>
              <a:avLst/>
              <a:gdLst/>
              <a:ahLst/>
              <a:cxnLst/>
              <a:rect l="l" t="t" r="r" b="b"/>
              <a:pathLst>
                <a:path w="18725" h="21101" extrusionOk="0">
                  <a:moveTo>
                    <a:pt x="8823" y="1"/>
                  </a:moveTo>
                  <a:cubicBezTo>
                    <a:pt x="8698" y="1"/>
                    <a:pt x="8574" y="2"/>
                    <a:pt x="8450" y="6"/>
                  </a:cubicBezTo>
                  <a:cubicBezTo>
                    <a:pt x="6779" y="36"/>
                    <a:pt x="5046" y="309"/>
                    <a:pt x="3526" y="1069"/>
                  </a:cubicBezTo>
                  <a:cubicBezTo>
                    <a:pt x="2766" y="1465"/>
                    <a:pt x="2189" y="1920"/>
                    <a:pt x="1733" y="2437"/>
                  </a:cubicBezTo>
                  <a:cubicBezTo>
                    <a:pt x="0" y="4382"/>
                    <a:pt x="61" y="7148"/>
                    <a:pt x="335" y="9945"/>
                  </a:cubicBezTo>
                  <a:cubicBezTo>
                    <a:pt x="487" y="11708"/>
                    <a:pt x="669" y="13471"/>
                    <a:pt x="821" y="15234"/>
                  </a:cubicBezTo>
                  <a:cubicBezTo>
                    <a:pt x="943" y="16328"/>
                    <a:pt x="1034" y="17422"/>
                    <a:pt x="1338" y="18486"/>
                  </a:cubicBezTo>
                  <a:cubicBezTo>
                    <a:pt x="1672" y="19702"/>
                    <a:pt x="2159" y="20340"/>
                    <a:pt x="3131" y="21100"/>
                  </a:cubicBezTo>
                  <a:cubicBezTo>
                    <a:pt x="1946" y="18912"/>
                    <a:pt x="1703" y="16358"/>
                    <a:pt x="1490" y="13866"/>
                  </a:cubicBezTo>
                  <a:cubicBezTo>
                    <a:pt x="1368" y="12073"/>
                    <a:pt x="1216" y="10249"/>
                    <a:pt x="1368" y="8455"/>
                  </a:cubicBezTo>
                  <a:lnTo>
                    <a:pt x="1368" y="8455"/>
                  </a:lnTo>
                  <a:cubicBezTo>
                    <a:pt x="1915" y="9094"/>
                    <a:pt x="2706" y="9519"/>
                    <a:pt x="3526" y="9671"/>
                  </a:cubicBezTo>
                  <a:cubicBezTo>
                    <a:pt x="3678" y="9671"/>
                    <a:pt x="3891" y="9671"/>
                    <a:pt x="3922" y="9519"/>
                  </a:cubicBezTo>
                  <a:cubicBezTo>
                    <a:pt x="3952" y="9459"/>
                    <a:pt x="3952" y="9398"/>
                    <a:pt x="3922" y="9307"/>
                  </a:cubicBezTo>
                  <a:cubicBezTo>
                    <a:pt x="3800" y="8820"/>
                    <a:pt x="3678" y="8364"/>
                    <a:pt x="3557" y="7878"/>
                  </a:cubicBezTo>
                  <a:lnTo>
                    <a:pt x="3557" y="7878"/>
                  </a:lnTo>
                  <a:cubicBezTo>
                    <a:pt x="4621" y="8759"/>
                    <a:pt x="5897" y="9398"/>
                    <a:pt x="7235" y="9732"/>
                  </a:cubicBezTo>
                  <a:cubicBezTo>
                    <a:pt x="7623" y="9829"/>
                    <a:pt x="8023" y="9901"/>
                    <a:pt x="8420" y="9901"/>
                  </a:cubicBezTo>
                  <a:cubicBezTo>
                    <a:pt x="8645" y="9901"/>
                    <a:pt x="8869" y="9878"/>
                    <a:pt x="9089" y="9823"/>
                  </a:cubicBezTo>
                  <a:cubicBezTo>
                    <a:pt x="8815" y="9246"/>
                    <a:pt x="8542" y="8699"/>
                    <a:pt x="8238" y="8121"/>
                  </a:cubicBezTo>
                  <a:lnTo>
                    <a:pt x="8238" y="8121"/>
                  </a:lnTo>
                  <a:cubicBezTo>
                    <a:pt x="9017" y="8446"/>
                    <a:pt x="9865" y="8606"/>
                    <a:pt x="10713" y="8606"/>
                  </a:cubicBezTo>
                  <a:cubicBezTo>
                    <a:pt x="11453" y="8606"/>
                    <a:pt x="12194" y="8484"/>
                    <a:pt x="12888" y="8243"/>
                  </a:cubicBezTo>
                  <a:cubicBezTo>
                    <a:pt x="12554" y="7939"/>
                    <a:pt x="12220" y="7604"/>
                    <a:pt x="11885" y="7300"/>
                  </a:cubicBezTo>
                  <a:cubicBezTo>
                    <a:pt x="12706" y="7300"/>
                    <a:pt x="13527" y="7331"/>
                    <a:pt x="14347" y="7361"/>
                  </a:cubicBezTo>
                  <a:cubicBezTo>
                    <a:pt x="14317" y="7696"/>
                    <a:pt x="14134" y="8030"/>
                    <a:pt x="14013" y="8364"/>
                  </a:cubicBezTo>
                  <a:cubicBezTo>
                    <a:pt x="13861" y="8699"/>
                    <a:pt x="13770" y="9094"/>
                    <a:pt x="13891" y="9428"/>
                  </a:cubicBezTo>
                  <a:cubicBezTo>
                    <a:pt x="14001" y="9670"/>
                    <a:pt x="14254" y="9848"/>
                    <a:pt x="14500" y="9848"/>
                  </a:cubicBezTo>
                  <a:cubicBezTo>
                    <a:pt x="14595" y="9848"/>
                    <a:pt x="14688" y="9822"/>
                    <a:pt x="14773" y="9763"/>
                  </a:cubicBezTo>
                  <a:lnTo>
                    <a:pt x="14773" y="9763"/>
                  </a:lnTo>
                  <a:cubicBezTo>
                    <a:pt x="14408" y="10279"/>
                    <a:pt x="14408" y="10978"/>
                    <a:pt x="14590" y="11586"/>
                  </a:cubicBezTo>
                  <a:cubicBezTo>
                    <a:pt x="14773" y="12164"/>
                    <a:pt x="15138" y="12711"/>
                    <a:pt x="15502" y="13228"/>
                  </a:cubicBezTo>
                  <a:cubicBezTo>
                    <a:pt x="15381" y="12225"/>
                    <a:pt x="15715" y="11221"/>
                    <a:pt x="16384" y="10492"/>
                  </a:cubicBezTo>
                  <a:lnTo>
                    <a:pt x="16384" y="10492"/>
                  </a:lnTo>
                  <a:cubicBezTo>
                    <a:pt x="16262" y="11130"/>
                    <a:pt x="16201" y="11769"/>
                    <a:pt x="16201" y="12407"/>
                  </a:cubicBezTo>
                  <a:cubicBezTo>
                    <a:pt x="16300" y="12319"/>
                    <a:pt x="16430" y="12279"/>
                    <a:pt x="16565" y="12279"/>
                  </a:cubicBezTo>
                  <a:cubicBezTo>
                    <a:pt x="16804" y="12279"/>
                    <a:pt x="17057" y="12406"/>
                    <a:pt x="17174" y="12620"/>
                  </a:cubicBezTo>
                  <a:cubicBezTo>
                    <a:pt x="17387" y="12954"/>
                    <a:pt x="17296" y="13410"/>
                    <a:pt x="17022" y="13714"/>
                  </a:cubicBezTo>
                  <a:cubicBezTo>
                    <a:pt x="16870" y="13896"/>
                    <a:pt x="16627" y="14048"/>
                    <a:pt x="16597" y="14261"/>
                  </a:cubicBezTo>
                  <a:cubicBezTo>
                    <a:pt x="17083" y="14139"/>
                    <a:pt x="17478" y="13714"/>
                    <a:pt x="17691" y="13228"/>
                  </a:cubicBezTo>
                  <a:cubicBezTo>
                    <a:pt x="17904" y="12772"/>
                    <a:pt x="17995" y="12255"/>
                    <a:pt x="18086" y="11738"/>
                  </a:cubicBezTo>
                  <a:cubicBezTo>
                    <a:pt x="18207" y="11039"/>
                    <a:pt x="18268" y="10188"/>
                    <a:pt x="17721" y="9732"/>
                  </a:cubicBezTo>
                  <a:cubicBezTo>
                    <a:pt x="17755" y="9727"/>
                    <a:pt x="17789" y="9725"/>
                    <a:pt x="17823" y="9725"/>
                  </a:cubicBezTo>
                  <a:cubicBezTo>
                    <a:pt x="18217" y="9725"/>
                    <a:pt x="18612" y="10039"/>
                    <a:pt x="18724" y="10431"/>
                  </a:cubicBezTo>
                  <a:cubicBezTo>
                    <a:pt x="18542" y="9732"/>
                    <a:pt x="18633" y="8759"/>
                    <a:pt x="17812" y="8455"/>
                  </a:cubicBezTo>
                  <a:cubicBezTo>
                    <a:pt x="17702" y="8405"/>
                    <a:pt x="17585" y="8382"/>
                    <a:pt x="17465" y="8382"/>
                  </a:cubicBezTo>
                  <a:cubicBezTo>
                    <a:pt x="17157" y="8382"/>
                    <a:pt x="16838" y="8532"/>
                    <a:pt x="16597" y="8729"/>
                  </a:cubicBezTo>
                  <a:cubicBezTo>
                    <a:pt x="16293" y="9033"/>
                    <a:pt x="16141" y="9459"/>
                    <a:pt x="16019" y="9884"/>
                  </a:cubicBezTo>
                  <a:cubicBezTo>
                    <a:pt x="16171" y="8577"/>
                    <a:pt x="16171" y="7240"/>
                    <a:pt x="16019" y="5902"/>
                  </a:cubicBezTo>
                  <a:cubicBezTo>
                    <a:pt x="15897" y="4778"/>
                    <a:pt x="15776" y="3288"/>
                    <a:pt x="15046" y="2376"/>
                  </a:cubicBezTo>
                  <a:cubicBezTo>
                    <a:pt x="13633" y="559"/>
                    <a:pt x="11151" y="1"/>
                    <a:pt x="8823" y="1"/>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7"/>
            <p:cNvSpPr/>
            <p:nvPr/>
          </p:nvSpPr>
          <p:spPr>
            <a:xfrm>
              <a:off x="1603675" y="2541975"/>
              <a:ext cx="50175" cy="109625"/>
            </a:xfrm>
            <a:custGeom>
              <a:avLst/>
              <a:gdLst/>
              <a:ahLst/>
              <a:cxnLst/>
              <a:rect l="l" t="t" r="r" b="b"/>
              <a:pathLst>
                <a:path w="2007" h="4385" extrusionOk="0">
                  <a:moveTo>
                    <a:pt x="1019" y="2423"/>
                  </a:moveTo>
                  <a:cubicBezTo>
                    <a:pt x="1695" y="2423"/>
                    <a:pt x="1477" y="3800"/>
                    <a:pt x="790" y="4029"/>
                  </a:cubicBezTo>
                  <a:cubicBezTo>
                    <a:pt x="601" y="3574"/>
                    <a:pt x="579" y="3050"/>
                    <a:pt x="661" y="2521"/>
                  </a:cubicBezTo>
                  <a:lnTo>
                    <a:pt x="661" y="2521"/>
                  </a:lnTo>
                  <a:cubicBezTo>
                    <a:pt x="801" y="2453"/>
                    <a:pt x="920" y="2423"/>
                    <a:pt x="1019" y="2423"/>
                  </a:cubicBezTo>
                  <a:close/>
                  <a:moveTo>
                    <a:pt x="1672" y="0"/>
                  </a:moveTo>
                  <a:cubicBezTo>
                    <a:pt x="1298" y="0"/>
                    <a:pt x="1105" y="501"/>
                    <a:pt x="912" y="777"/>
                  </a:cubicBezTo>
                  <a:cubicBezTo>
                    <a:pt x="365" y="1749"/>
                    <a:pt x="0" y="2996"/>
                    <a:pt x="395" y="4120"/>
                  </a:cubicBezTo>
                  <a:cubicBezTo>
                    <a:pt x="490" y="4310"/>
                    <a:pt x="618" y="4385"/>
                    <a:pt x="754" y="4385"/>
                  </a:cubicBezTo>
                  <a:cubicBezTo>
                    <a:pt x="1051" y="4385"/>
                    <a:pt x="1385" y="4027"/>
                    <a:pt x="1489" y="3756"/>
                  </a:cubicBezTo>
                  <a:cubicBezTo>
                    <a:pt x="1837" y="3154"/>
                    <a:pt x="1637" y="2323"/>
                    <a:pt x="1107" y="2323"/>
                  </a:cubicBezTo>
                  <a:cubicBezTo>
                    <a:pt x="978" y="2323"/>
                    <a:pt x="831" y="2372"/>
                    <a:pt x="667" y="2484"/>
                  </a:cubicBezTo>
                  <a:lnTo>
                    <a:pt x="667" y="2484"/>
                  </a:lnTo>
                  <a:cubicBezTo>
                    <a:pt x="786" y="1754"/>
                    <a:pt x="1097" y="1018"/>
                    <a:pt x="1429" y="442"/>
                  </a:cubicBezTo>
                  <a:cubicBezTo>
                    <a:pt x="1491" y="296"/>
                    <a:pt x="1597" y="179"/>
                    <a:pt x="1697" y="179"/>
                  </a:cubicBezTo>
                  <a:cubicBezTo>
                    <a:pt x="1742" y="179"/>
                    <a:pt x="1786" y="203"/>
                    <a:pt x="1824" y="260"/>
                  </a:cubicBezTo>
                  <a:cubicBezTo>
                    <a:pt x="1824" y="290"/>
                    <a:pt x="1885" y="564"/>
                    <a:pt x="1885" y="594"/>
                  </a:cubicBezTo>
                  <a:cubicBezTo>
                    <a:pt x="1915" y="777"/>
                    <a:pt x="1945" y="959"/>
                    <a:pt x="1976" y="1142"/>
                  </a:cubicBezTo>
                  <a:cubicBezTo>
                    <a:pt x="2006" y="868"/>
                    <a:pt x="1976" y="564"/>
                    <a:pt x="1976" y="321"/>
                  </a:cubicBezTo>
                  <a:cubicBezTo>
                    <a:pt x="1976" y="169"/>
                    <a:pt x="1915" y="47"/>
                    <a:pt x="1793" y="17"/>
                  </a:cubicBezTo>
                  <a:cubicBezTo>
                    <a:pt x="1751" y="6"/>
                    <a:pt x="1711" y="0"/>
                    <a:pt x="16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7"/>
            <p:cNvSpPr/>
            <p:nvPr/>
          </p:nvSpPr>
          <p:spPr>
            <a:xfrm>
              <a:off x="1328575" y="2546950"/>
              <a:ext cx="68425" cy="148200"/>
            </a:xfrm>
            <a:custGeom>
              <a:avLst/>
              <a:gdLst/>
              <a:ahLst/>
              <a:cxnLst/>
              <a:rect l="l" t="t" r="r" b="b"/>
              <a:pathLst>
                <a:path w="2737" h="5928" extrusionOk="0">
                  <a:moveTo>
                    <a:pt x="2280" y="0"/>
                  </a:moveTo>
                  <a:cubicBezTo>
                    <a:pt x="2463" y="608"/>
                    <a:pt x="2250" y="1216"/>
                    <a:pt x="1977" y="1733"/>
                  </a:cubicBezTo>
                  <a:cubicBezTo>
                    <a:pt x="1642" y="2523"/>
                    <a:pt x="1" y="3860"/>
                    <a:pt x="821" y="4712"/>
                  </a:cubicBezTo>
                  <a:cubicBezTo>
                    <a:pt x="1247" y="5016"/>
                    <a:pt x="1733" y="5046"/>
                    <a:pt x="2189" y="5198"/>
                  </a:cubicBezTo>
                  <a:cubicBezTo>
                    <a:pt x="2250" y="5198"/>
                    <a:pt x="2280" y="5198"/>
                    <a:pt x="2280" y="5259"/>
                  </a:cubicBezTo>
                  <a:cubicBezTo>
                    <a:pt x="2341" y="5502"/>
                    <a:pt x="2402" y="5715"/>
                    <a:pt x="2463" y="5927"/>
                  </a:cubicBezTo>
                  <a:cubicBezTo>
                    <a:pt x="2463" y="5715"/>
                    <a:pt x="2432" y="5471"/>
                    <a:pt x="2432" y="5259"/>
                  </a:cubicBezTo>
                  <a:cubicBezTo>
                    <a:pt x="2432" y="5198"/>
                    <a:pt x="2402" y="5137"/>
                    <a:pt x="2372" y="5107"/>
                  </a:cubicBezTo>
                  <a:cubicBezTo>
                    <a:pt x="1977" y="4833"/>
                    <a:pt x="1429" y="4772"/>
                    <a:pt x="1065" y="4468"/>
                  </a:cubicBezTo>
                  <a:cubicBezTo>
                    <a:pt x="973" y="4377"/>
                    <a:pt x="943" y="4316"/>
                    <a:pt x="943" y="4164"/>
                  </a:cubicBezTo>
                  <a:cubicBezTo>
                    <a:pt x="1034" y="3648"/>
                    <a:pt x="1490" y="3131"/>
                    <a:pt x="1794" y="2675"/>
                  </a:cubicBezTo>
                  <a:cubicBezTo>
                    <a:pt x="2311" y="1946"/>
                    <a:pt x="2736" y="882"/>
                    <a:pt x="2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7"/>
            <p:cNvSpPr/>
            <p:nvPr/>
          </p:nvSpPr>
          <p:spPr>
            <a:xfrm>
              <a:off x="1491200" y="2545300"/>
              <a:ext cx="35700" cy="52650"/>
            </a:xfrm>
            <a:custGeom>
              <a:avLst/>
              <a:gdLst/>
              <a:ahLst/>
              <a:cxnLst/>
              <a:rect l="l" t="t" r="r" b="b"/>
              <a:pathLst>
                <a:path w="1428" h="2106" extrusionOk="0">
                  <a:moveTo>
                    <a:pt x="768" y="1"/>
                  </a:moveTo>
                  <a:cubicBezTo>
                    <a:pt x="746" y="1"/>
                    <a:pt x="723" y="2"/>
                    <a:pt x="700" y="5"/>
                  </a:cubicBezTo>
                  <a:cubicBezTo>
                    <a:pt x="578" y="5"/>
                    <a:pt x="426" y="97"/>
                    <a:pt x="335" y="218"/>
                  </a:cubicBezTo>
                  <a:cubicBezTo>
                    <a:pt x="304" y="249"/>
                    <a:pt x="244" y="279"/>
                    <a:pt x="244" y="340"/>
                  </a:cubicBezTo>
                  <a:cubicBezTo>
                    <a:pt x="0" y="735"/>
                    <a:pt x="0" y="1373"/>
                    <a:pt x="244" y="1768"/>
                  </a:cubicBezTo>
                  <a:cubicBezTo>
                    <a:pt x="335" y="1951"/>
                    <a:pt x="517" y="2072"/>
                    <a:pt x="700" y="2103"/>
                  </a:cubicBezTo>
                  <a:cubicBezTo>
                    <a:pt x="719" y="2105"/>
                    <a:pt x="738" y="2106"/>
                    <a:pt x="756" y="2106"/>
                  </a:cubicBezTo>
                  <a:cubicBezTo>
                    <a:pt x="1315" y="2106"/>
                    <a:pt x="1427" y="1238"/>
                    <a:pt x="1368" y="826"/>
                  </a:cubicBezTo>
                  <a:cubicBezTo>
                    <a:pt x="1339" y="509"/>
                    <a:pt x="1174" y="1"/>
                    <a:pt x="7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7"/>
            <p:cNvSpPr/>
            <p:nvPr/>
          </p:nvSpPr>
          <p:spPr>
            <a:xfrm>
              <a:off x="1283750" y="2558225"/>
              <a:ext cx="35725" cy="52650"/>
            </a:xfrm>
            <a:custGeom>
              <a:avLst/>
              <a:gdLst/>
              <a:ahLst/>
              <a:cxnLst/>
              <a:rect l="l" t="t" r="r" b="b"/>
              <a:pathLst>
                <a:path w="1429" h="2106" extrusionOk="0">
                  <a:moveTo>
                    <a:pt x="794" y="1"/>
                  </a:moveTo>
                  <a:cubicBezTo>
                    <a:pt x="773" y="1"/>
                    <a:pt x="752" y="2"/>
                    <a:pt x="730" y="5"/>
                  </a:cubicBezTo>
                  <a:cubicBezTo>
                    <a:pt x="578" y="5"/>
                    <a:pt x="426" y="96"/>
                    <a:pt x="335" y="218"/>
                  </a:cubicBezTo>
                  <a:cubicBezTo>
                    <a:pt x="304" y="248"/>
                    <a:pt x="274" y="279"/>
                    <a:pt x="244" y="340"/>
                  </a:cubicBezTo>
                  <a:cubicBezTo>
                    <a:pt x="0" y="735"/>
                    <a:pt x="0" y="1373"/>
                    <a:pt x="244" y="1768"/>
                  </a:cubicBezTo>
                  <a:cubicBezTo>
                    <a:pt x="335" y="1951"/>
                    <a:pt x="517" y="2072"/>
                    <a:pt x="700" y="2102"/>
                  </a:cubicBezTo>
                  <a:cubicBezTo>
                    <a:pt x="719" y="2104"/>
                    <a:pt x="738" y="2105"/>
                    <a:pt x="756" y="2105"/>
                  </a:cubicBezTo>
                  <a:cubicBezTo>
                    <a:pt x="1315" y="2105"/>
                    <a:pt x="1428" y="1238"/>
                    <a:pt x="1399" y="826"/>
                  </a:cubicBezTo>
                  <a:cubicBezTo>
                    <a:pt x="1341" y="509"/>
                    <a:pt x="1174" y="1"/>
                    <a:pt x="7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7"/>
            <p:cNvSpPr/>
            <p:nvPr/>
          </p:nvSpPr>
          <p:spPr>
            <a:xfrm>
              <a:off x="1349850" y="2717100"/>
              <a:ext cx="123900" cy="80175"/>
            </a:xfrm>
            <a:custGeom>
              <a:avLst/>
              <a:gdLst/>
              <a:ahLst/>
              <a:cxnLst/>
              <a:rect l="l" t="t" r="r" b="b"/>
              <a:pathLst>
                <a:path w="4956" h="3207" extrusionOk="0">
                  <a:moveTo>
                    <a:pt x="4629" y="1"/>
                  </a:moveTo>
                  <a:cubicBezTo>
                    <a:pt x="3680" y="1"/>
                    <a:pt x="489" y="316"/>
                    <a:pt x="153" y="368"/>
                  </a:cubicBezTo>
                  <a:cubicBezTo>
                    <a:pt x="122" y="368"/>
                    <a:pt x="62" y="368"/>
                    <a:pt x="31" y="398"/>
                  </a:cubicBezTo>
                  <a:cubicBezTo>
                    <a:pt x="1" y="428"/>
                    <a:pt x="1" y="489"/>
                    <a:pt x="1" y="520"/>
                  </a:cubicBezTo>
                  <a:cubicBezTo>
                    <a:pt x="1" y="1371"/>
                    <a:pt x="396" y="2222"/>
                    <a:pt x="1004" y="2769"/>
                  </a:cubicBezTo>
                  <a:cubicBezTo>
                    <a:pt x="1350" y="3075"/>
                    <a:pt x="1795" y="3206"/>
                    <a:pt x="2249" y="3206"/>
                  </a:cubicBezTo>
                  <a:cubicBezTo>
                    <a:pt x="2833" y="3206"/>
                    <a:pt x="3434" y="2989"/>
                    <a:pt x="3861" y="2647"/>
                  </a:cubicBezTo>
                  <a:cubicBezTo>
                    <a:pt x="4591" y="2009"/>
                    <a:pt x="4955" y="1006"/>
                    <a:pt x="4895" y="33"/>
                  </a:cubicBezTo>
                  <a:cubicBezTo>
                    <a:pt x="4895" y="10"/>
                    <a:pt x="4797" y="1"/>
                    <a:pt x="46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7"/>
            <p:cNvSpPr/>
            <p:nvPr/>
          </p:nvSpPr>
          <p:spPr>
            <a:xfrm>
              <a:off x="1350625" y="2716825"/>
              <a:ext cx="127675" cy="34875"/>
            </a:xfrm>
            <a:custGeom>
              <a:avLst/>
              <a:gdLst/>
              <a:ahLst/>
              <a:cxnLst/>
              <a:rect l="l" t="t" r="r" b="b"/>
              <a:pathLst>
                <a:path w="5107" h="1395" extrusionOk="0">
                  <a:moveTo>
                    <a:pt x="4802" y="0"/>
                  </a:moveTo>
                  <a:cubicBezTo>
                    <a:pt x="4745" y="0"/>
                    <a:pt x="4671" y="14"/>
                    <a:pt x="4651" y="14"/>
                  </a:cubicBezTo>
                  <a:cubicBezTo>
                    <a:pt x="4286" y="14"/>
                    <a:pt x="3891" y="44"/>
                    <a:pt x="3526" y="75"/>
                  </a:cubicBezTo>
                  <a:cubicBezTo>
                    <a:pt x="2645" y="135"/>
                    <a:pt x="1763" y="227"/>
                    <a:pt x="882" y="287"/>
                  </a:cubicBezTo>
                  <a:lnTo>
                    <a:pt x="517" y="318"/>
                  </a:lnTo>
                  <a:cubicBezTo>
                    <a:pt x="426" y="348"/>
                    <a:pt x="243" y="318"/>
                    <a:pt x="152" y="379"/>
                  </a:cubicBezTo>
                  <a:cubicBezTo>
                    <a:pt x="0" y="409"/>
                    <a:pt x="0" y="439"/>
                    <a:pt x="0" y="531"/>
                  </a:cubicBezTo>
                  <a:cubicBezTo>
                    <a:pt x="0" y="835"/>
                    <a:pt x="31" y="1047"/>
                    <a:pt x="335" y="1199"/>
                  </a:cubicBezTo>
                  <a:cubicBezTo>
                    <a:pt x="517" y="1260"/>
                    <a:pt x="730" y="1290"/>
                    <a:pt x="912" y="1321"/>
                  </a:cubicBezTo>
                  <a:cubicBezTo>
                    <a:pt x="1328" y="1356"/>
                    <a:pt x="1788" y="1395"/>
                    <a:pt x="2252" y="1395"/>
                  </a:cubicBezTo>
                  <a:cubicBezTo>
                    <a:pt x="3008" y="1395"/>
                    <a:pt x="3775" y="1291"/>
                    <a:pt x="4377" y="895"/>
                  </a:cubicBezTo>
                  <a:cubicBezTo>
                    <a:pt x="4529" y="774"/>
                    <a:pt x="5107" y="287"/>
                    <a:pt x="4864" y="14"/>
                  </a:cubicBezTo>
                  <a:cubicBezTo>
                    <a:pt x="4853" y="4"/>
                    <a:pt x="4830" y="0"/>
                    <a:pt x="48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7"/>
            <p:cNvSpPr/>
            <p:nvPr/>
          </p:nvSpPr>
          <p:spPr>
            <a:xfrm>
              <a:off x="1245750" y="2481625"/>
              <a:ext cx="113250" cy="45575"/>
            </a:xfrm>
            <a:custGeom>
              <a:avLst/>
              <a:gdLst/>
              <a:ahLst/>
              <a:cxnLst/>
              <a:rect l="l" t="t" r="r" b="b"/>
              <a:pathLst>
                <a:path w="4530" h="1823" extrusionOk="0">
                  <a:moveTo>
                    <a:pt x="2452" y="1"/>
                  </a:moveTo>
                  <a:cubicBezTo>
                    <a:pt x="1315" y="1"/>
                    <a:pt x="179" y="631"/>
                    <a:pt x="1" y="1823"/>
                  </a:cubicBezTo>
                  <a:cubicBezTo>
                    <a:pt x="1672" y="1549"/>
                    <a:pt x="2949" y="1580"/>
                    <a:pt x="4530" y="972"/>
                  </a:cubicBezTo>
                  <a:cubicBezTo>
                    <a:pt x="4063" y="317"/>
                    <a:pt x="3258" y="1"/>
                    <a:pt x="24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7"/>
            <p:cNvSpPr/>
            <p:nvPr/>
          </p:nvSpPr>
          <p:spPr>
            <a:xfrm>
              <a:off x="1452450" y="2470850"/>
              <a:ext cx="114775" cy="38025"/>
            </a:xfrm>
            <a:custGeom>
              <a:avLst/>
              <a:gdLst/>
              <a:ahLst/>
              <a:cxnLst/>
              <a:rect l="l" t="t" r="r" b="b"/>
              <a:pathLst>
                <a:path w="4591" h="1521" extrusionOk="0">
                  <a:moveTo>
                    <a:pt x="2280" y="0"/>
                  </a:moveTo>
                  <a:cubicBezTo>
                    <a:pt x="1343" y="0"/>
                    <a:pt x="402" y="434"/>
                    <a:pt x="0" y="1312"/>
                  </a:cubicBezTo>
                  <a:cubicBezTo>
                    <a:pt x="956" y="1451"/>
                    <a:pt x="1772" y="1520"/>
                    <a:pt x="2608" y="1520"/>
                  </a:cubicBezTo>
                  <a:cubicBezTo>
                    <a:pt x="3235" y="1520"/>
                    <a:pt x="3874" y="1481"/>
                    <a:pt x="4590" y="1403"/>
                  </a:cubicBezTo>
                  <a:cubicBezTo>
                    <a:pt x="4233" y="472"/>
                    <a:pt x="3258" y="0"/>
                    <a:pt x="2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7"/>
            <p:cNvSpPr/>
            <p:nvPr/>
          </p:nvSpPr>
          <p:spPr>
            <a:xfrm>
              <a:off x="1154575" y="2225575"/>
              <a:ext cx="563100" cy="409550"/>
            </a:xfrm>
            <a:custGeom>
              <a:avLst/>
              <a:gdLst/>
              <a:ahLst/>
              <a:cxnLst/>
              <a:rect l="l" t="t" r="r" b="b"/>
              <a:pathLst>
                <a:path w="22524" h="16382" extrusionOk="0">
                  <a:moveTo>
                    <a:pt x="2887" y="11608"/>
                  </a:moveTo>
                  <a:cubicBezTo>
                    <a:pt x="2887" y="11609"/>
                    <a:pt x="2887" y="11609"/>
                    <a:pt x="2888" y="11609"/>
                  </a:cubicBezTo>
                  <a:cubicBezTo>
                    <a:pt x="2887" y="11609"/>
                    <a:pt x="2887" y="11609"/>
                    <a:pt x="2887" y="11608"/>
                  </a:cubicBezTo>
                  <a:close/>
                  <a:moveTo>
                    <a:pt x="10967" y="1"/>
                  </a:moveTo>
                  <a:cubicBezTo>
                    <a:pt x="9832" y="1"/>
                    <a:pt x="8690" y="164"/>
                    <a:pt x="7599" y="515"/>
                  </a:cubicBezTo>
                  <a:cubicBezTo>
                    <a:pt x="6778" y="758"/>
                    <a:pt x="5958" y="1153"/>
                    <a:pt x="5228" y="1639"/>
                  </a:cubicBezTo>
                  <a:cubicBezTo>
                    <a:pt x="5107" y="1700"/>
                    <a:pt x="4863" y="1943"/>
                    <a:pt x="4712" y="1974"/>
                  </a:cubicBezTo>
                  <a:cubicBezTo>
                    <a:pt x="4698" y="1976"/>
                    <a:pt x="4683" y="1978"/>
                    <a:pt x="4668" y="1978"/>
                  </a:cubicBezTo>
                  <a:cubicBezTo>
                    <a:pt x="4516" y="1978"/>
                    <a:pt x="4300" y="1849"/>
                    <a:pt x="4134" y="1822"/>
                  </a:cubicBezTo>
                  <a:cubicBezTo>
                    <a:pt x="3678" y="1822"/>
                    <a:pt x="3253" y="2065"/>
                    <a:pt x="2918" y="2338"/>
                  </a:cubicBezTo>
                  <a:cubicBezTo>
                    <a:pt x="1490" y="3433"/>
                    <a:pt x="608" y="5135"/>
                    <a:pt x="304" y="6898"/>
                  </a:cubicBezTo>
                  <a:cubicBezTo>
                    <a:pt x="0" y="8661"/>
                    <a:pt x="213" y="10484"/>
                    <a:pt x="699" y="12217"/>
                  </a:cubicBezTo>
                  <a:cubicBezTo>
                    <a:pt x="790" y="12612"/>
                    <a:pt x="942" y="13038"/>
                    <a:pt x="1125" y="13433"/>
                  </a:cubicBezTo>
                  <a:cubicBezTo>
                    <a:pt x="1155" y="13494"/>
                    <a:pt x="1186" y="13554"/>
                    <a:pt x="1216" y="13615"/>
                  </a:cubicBezTo>
                  <a:cubicBezTo>
                    <a:pt x="1733" y="14557"/>
                    <a:pt x="2675" y="15317"/>
                    <a:pt x="2827" y="16381"/>
                  </a:cubicBezTo>
                  <a:cubicBezTo>
                    <a:pt x="3131" y="14649"/>
                    <a:pt x="2979" y="12855"/>
                    <a:pt x="2401" y="11214"/>
                  </a:cubicBezTo>
                  <a:lnTo>
                    <a:pt x="2401" y="11214"/>
                  </a:lnTo>
                  <a:cubicBezTo>
                    <a:pt x="2523" y="11366"/>
                    <a:pt x="2705" y="11487"/>
                    <a:pt x="2887" y="11608"/>
                  </a:cubicBezTo>
                  <a:lnTo>
                    <a:pt x="2887" y="11608"/>
                  </a:lnTo>
                  <a:cubicBezTo>
                    <a:pt x="2860" y="11571"/>
                    <a:pt x="2979" y="10027"/>
                    <a:pt x="3009" y="9907"/>
                  </a:cubicBezTo>
                  <a:lnTo>
                    <a:pt x="3192" y="7749"/>
                  </a:lnTo>
                  <a:cubicBezTo>
                    <a:pt x="3253" y="8661"/>
                    <a:pt x="3617" y="9725"/>
                    <a:pt x="4499" y="9968"/>
                  </a:cubicBezTo>
                  <a:cubicBezTo>
                    <a:pt x="4544" y="9983"/>
                    <a:pt x="4590" y="9990"/>
                    <a:pt x="4636" y="9990"/>
                  </a:cubicBezTo>
                  <a:cubicBezTo>
                    <a:pt x="4681" y="9990"/>
                    <a:pt x="4727" y="9983"/>
                    <a:pt x="4772" y="9968"/>
                  </a:cubicBezTo>
                  <a:cubicBezTo>
                    <a:pt x="4924" y="9876"/>
                    <a:pt x="4894" y="9633"/>
                    <a:pt x="4833" y="9451"/>
                  </a:cubicBezTo>
                  <a:cubicBezTo>
                    <a:pt x="4438" y="8296"/>
                    <a:pt x="4043" y="7171"/>
                    <a:pt x="3648" y="6016"/>
                  </a:cubicBezTo>
                  <a:lnTo>
                    <a:pt x="3648" y="6016"/>
                  </a:lnTo>
                  <a:cubicBezTo>
                    <a:pt x="4681" y="7566"/>
                    <a:pt x="5988" y="8904"/>
                    <a:pt x="7478" y="9968"/>
                  </a:cubicBezTo>
                  <a:cubicBezTo>
                    <a:pt x="8040" y="10343"/>
                    <a:pt x="8674" y="10718"/>
                    <a:pt x="9317" y="10718"/>
                  </a:cubicBezTo>
                  <a:cubicBezTo>
                    <a:pt x="9403" y="10718"/>
                    <a:pt x="9489" y="10712"/>
                    <a:pt x="9575" y="10697"/>
                  </a:cubicBezTo>
                  <a:cubicBezTo>
                    <a:pt x="8990" y="9527"/>
                    <a:pt x="8180" y="8442"/>
                    <a:pt x="7253" y="7522"/>
                  </a:cubicBezTo>
                  <a:lnTo>
                    <a:pt x="7253" y="7522"/>
                  </a:lnTo>
                  <a:cubicBezTo>
                    <a:pt x="8641" y="8856"/>
                    <a:pt x="10508" y="9667"/>
                    <a:pt x="12432" y="9785"/>
                  </a:cubicBezTo>
                  <a:cubicBezTo>
                    <a:pt x="12541" y="9791"/>
                    <a:pt x="12651" y="9795"/>
                    <a:pt x="12760" y="9795"/>
                  </a:cubicBezTo>
                  <a:cubicBezTo>
                    <a:pt x="13196" y="9795"/>
                    <a:pt x="13624" y="9737"/>
                    <a:pt x="14013" y="9542"/>
                  </a:cubicBezTo>
                  <a:cubicBezTo>
                    <a:pt x="13557" y="9117"/>
                    <a:pt x="13101" y="8721"/>
                    <a:pt x="12645" y="8326"/>
                  </a:cubicBezTo>
                  <a:lnTo>
                    <a:pt x="12645" y="8326"/>
                  </a:lnTo>
                  <a:cubicBezTo>
                    <a:pt x="13452" y="8806"/>
                    <a:pt x="14343" y="9306"/>
                    <a:pt x="15248" y="9306"/>
                  </a:cubicBezTo>
                  <a:cubicBezTo>
                    <a:pt x="15434" y="9306"/>
                    <a:pt x="15620" y="9285"/>
                    <a:pt x="15806" y="9238"/>
                  </a:cubicBezTo>
                  <a:cubicBezTo>
                    <a:pt x="14894" y="8752"/>
                    <a:pt x="14043" y="8174"/>
                    <a:pt x="13283" y="7475"/>
                  </a:cubicBezTo>
                  <a:lnTo>
                    <a:pt x="13283" y="7475"/>
                  </a:lnTo>
                  <a:cubicBezTo>
                    <a:pt x="14134" y="7962"/>
                    <a:pt x="15016" y="8326"/>
                    <a:pt x="15958" y="8569"/>
                  </a:cubicBezTo>
                  <a:cubicBezTo>
                    <a:pt x="16156" y="8622"/>
                    <a:pt x="16377" y="8664"/>
                    <a:pt x="16588" y="8664"/>
                  </a:cubicBezTo>
                  <a:cubicBezTo>
                    <a:pt x="16864" y="8664"/>
                    <a:pt x="17123" y="8593"/>
                    <a:pt x="17295" y="8387"/>
                  </a:cubicBezTo>
                  <a:lnTo>
                    <a:pt x="17295" y="8387"/>
                  </a:lnTo>
                  <a:cubicBezTo>
                    <a:pt x="17083" y="9329"/>
                    <a:pt x="16961" y="10302"/>
                    <a:pt x="16931" y="11244"/>
                  </a:cubicBezTo>
                  <a:cubicBezTo>
                    <a:pt x="16931" y="11548"/>
                    <a:pt x="16961" y="11852"/>
                    <a:pt x="17143" y="12095"/>
                  </a:cubicBezTo>
                  <a:cubicBezTo>
                    <a:pt x="17235" y="12224"/>
                    <a:pt x="17415" y="12308"/>
                    <a:pt x="17583" y="12308"/>
                  </a:cubicBezTo>
                  <a:cubicBezTo>
                    <a:pt x="17694" y="12308"/>
                    <a:pt x="17800" y="12271"/>
                    <a:pt x="17873" y="12187"/>
                  </a:cubicBezTo>
                  <a:lnTo>
                    <a:pt x="17873" y="12187"/>
                  </a:lnTo>
                  <a:cubicBezTo>
                    <a:pt x="17508" y="12673"/>
                    <a:pt x="17295" y="13281"/>
                    <a:pt x="17265" y="13889"/>
                  </a:cubicBezTo>
                  <a:cubicBezTo>
                    <a:pt x="17326" y="13909"/>
                    <a:pt x="17390" y="13919"/>
                    <a:pt x="17454" y="13919"/>
                  </a:cubicBezTo>
                  <a:cubicBezTo>
                    <a:pt x="17582" y="13919"/>
                    <a:pt x="17711" y="13879"/>
                    <a:pt x="17812" y="13798"/>
                  </a:cubicBezTo>
                  <a:lnTo>
                    <a:pt x="17812" y="13798"/>
                  </a:lnTo>
                  <a:cubicBezTo>
                    <a:pt x="17782" y="13919"/>
                    <a:pt x="17812" y="14071"/>
                    <a:pt x="17934" y="14162"/>
                  </a:cubicBezTo>
                  <a:cubicBezTo>
                    <a:pt x="18086" y="13676"/>
                    <a:pt x="18268" y="13159"/>
                    <a:pt x="18420" y="12673"/>
                  </a:cubicBezTo>
                  <a:cubicBezTo>
                    <a:pt x="18572" y="12217"/>
                    <a:pt x="18724" y="11761"/>
                    <a:pt x="19058" y="11457"/>
                  </a:cubicBezTo>
                  <a:cubicBezTo>
                    <a:pt x="19286" y="11229"/>
                    <a:pt x="19613" y="11072"/>
                    <a:pt x="19923" y="11072"/>
                  </a:cubicBezTo>
                  <a:cubicBezTo>
                    <a:pt x="20068" y="11072"/>
                    <a:pt x="20209" y="11106"/>
                    <a:pt x="20335" y="11183"/>
                  </a:cubicBezTo>
                  <a:cubicBezTo>
                    <a:pt x="20548" y="10515"/>
                    <a:pt x="20396" y="9755"/>
                    <a:pt x="19970" y="9208"/>
                  </a:cubicBezTo>
                  <a:cubicBezTo>
                    <a:pt x="21156" y="8965"/>
                    <a:pt x="22159" y="8022"/>
                    <a:pt x="22523" y="6898"/>
                  </a:cubicBezTo>
                  <a:lnTo>
                    <a:pt x="22523" y="6898"/>
                  </a:lnTo>
                  <a:cubicBezTo>
                    <a:pt x="21976" y="6989"/>
                    <a:pt x="21460" y="7080"/>
                    <a:pt x="20943" y="7232"/>
                  </a:cubicBezTo>
                  <a:cubicBezTo>
                    <a:pt x="21520" y="6685"/>
                    <a:pt x="22159" y="5986"/>
                    <a:pt x="21946" y="5196"/>
                  </a:cubicBezTo>
                  <a:cubicBezTo>
                    <a:pt x="21915" y="5135"/>
                    <a:pt x="21885" y="5074"/>
                    <a:pt x="21855" y="5013"/>
                  </a:cubicBezTo>
                  <a:cubicBezTo>
                    <a:pt x="21802" y="4971"/>
                    <a:pt x="21742" y="4955"/>
                    <a:pt x="21680" y="4955"/>
                  </a:cubicBezTo>
                  <a:cubicBezTo>
                    <a:pt x="21563" y="4955"/>
                    <a:pt x="21437" y="5014"/>
                    <a:pt x="21338" y="5074"/>
                  </a:cubicBezTo>
                  <a:cubicBezTo>
                    <a:pt x="21012" y="5207"/>
                    <a:pt x="20658" y="5276"/>
                    <a:pt x="20303" y="5276"/>
                  </a:cubicBezTo>
                  <a:cubicBezTo>
                    <a:pt x="19929" y="5276"/>
                    <a:pt x="19553" y="5200"/>
                    <a:pt x="19210" y="5044"/>
                  </a:cubicBezTo>
                  <a:cubicBezTo>
                    <a:pt x="19697" y="4952"/>
                    <a:pt x="20153" y="4770"/>
                    <a:pt x="20578" y="4496"/>
                  </a:cubicBezTo>
                  <a:cubicBezTo>
                    <a:pt x="20700" y="4405"/>
                    <a:pt x="20852" y="4284"/>
                    <a:pt x="20852" y="4132"/>
                  </a:cubicBezTo>
                  <a:cubicBezTo>
                    <a:pt x="20852" y="3980"/>
                    <a:pt x="20700" y="3889"/>
                    <a:pt x="20608" y="3797"/>
                  </a:cubicBezTo>
                  <a:cubicBezTo>
                    <a:pt x="18329" y="2004"/>
                    <a:pt x="15715" y="606"/>
                    <a:pt x="12858" y="150"/>
                  </a:cubicBezTo>
                  <a:cubicBezTo>
                    <a:pt x="12236" y="52"/>
                    <a:pt x="11602" y="1"/>
                    <a:pt x="109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7"/>
            <p:cNvSpPr/>
            <p:nvPr/>
          </p:nvSpPr>
          <p:spPr>
            <a:xfrm>
              <a:off x="1154575" y="2294650"/>
              <a:ext cx="563100" cy="340475"/>
            </a:xfrm>
            <a:custGeom>
              <a:avLst/>
              <a:gdLst/>
              <a:ahLst/>
              <a:cxnLst/>
              <a:rect l="l" t="t" r="r" b="b"/>
              <a:pathLst>
                <a:path w="22524" h="13619" extrusionOk="0">
                  <a:moveTo>
                    <a:pt x="2887" y="8845"/>
                  </a:moveTo>
                  <a:cubicBezTo>
                    <a:pt x="2887" y="8846"/>
                    <a:pt x="2887" y="8846"/>
                    <a:pt x="2888" y="8846"/>
                  </a:cubicBezTo>
                  <a:cubicBezTo>
                    <a:pt x="2887" y="8846"/>
                    <a:pt x="2887" y="8846"/>
                    <a:pt x="2887" y="8845"/>
                  </a:cubicBezTo>
                  <a:close/>
                  <a:moveTo>
                    <a:pt x="3070" y="1"/>
                  </a:moveTo>
                  <a:cubicBezTo>
                    <a:pt x="1368" y="1"/>
                    <a:pt x="547" y="2828"/>
                    <a:pt x="304" y="4135"/>
                  </a:cubicBezTo>
                  <a:cubicBezTo>
                    <a:pt x="0" y="5898"/>
                    <a:pt x="213" y="7721"/>
                    <a:pt x="699" y="9454"/>
                  </a:cubicBezTo>
                  <a:cubicBezTo>
                    <a:pt x="790" y="9849"/>
                    <a:pt x="942" y="10275"/>
                    <a:pt x="1125" y="10670"/>
                  </a:cubicBezTo>
                  <a:cubicBezTo>
                    <a:pt x="1155" y="10731"/>
                    <a:pt x="1186" y="10791"/>
                    <a:pt x="1216" y="10852"/>
                  </a:cubicBezTo>
                  <a:cubicBezTo>
                    <a:pt x="1733" y="11794"/>
                    <a:pt x="2675" y="12554"/>
                    <a:pt x="2827" y="13618"/>
                  </a:cubicBezTo>
                  <a:cubicBezTo>
                    <a:pt x="3131" y="11886"/>
                    <a:pt x="2979" y="10092"/>
                    <a:pt x="2401" y="8451"/>
                  </a:cubicBezTo>
                  <a:lnTo>
                    <a:pt x="2401" y="8451"/>
                  </a:lnTo>
                  <a:cubicBezTo>
                    <a:pt x="2523" y="8603"/>
                    <a:pt x="2705" y="8724"/>
                    <a:pt x="2887" y="8845"/>
                  </a:cubicBezTo>
                  <a:lnTo>
                    <a:pt x="2887" y="8845"/>
                  </a:lnTo>
                  <a:cubicBezTo>
                    <a:pt x="2860" y="8808"/>
                    <a:pt x="2979" y="7264"/>
                    <a:pt x="3009" y="7144"/>
                  </a:cubicBezTo>
                  <a:lnTo>
                    <a:pt x="3192" y="4986"/>
                  </a:lnTo>
                  <a:cubicBezTo>
                    <a:pt x="3253" y="5898"/>
                    <a:pt x="3617" y="6962"/>
                    <a:pt x="4499" y="7205"/>
                  </a:cubicBezTo>
                  <a:cubicBezTo>
                    <a:pt x="4544" y="7220"/>
                    <a:pt x="4590" y="7227"/>
                    <a:pt x="4636" y="7227"/>
                  </a:cubicBezTo>
                  <a:cubicBezTo>
                    <a:pt x="4681" y="7227"/>
                    <a:pt x="4727" y="7220"/>
                    <a:pt x="4772" y="7205"/>
                  </a:cubicBezTo>
                  <a:cubicBezTo>
                    <a:pt x="4924" y="7113"/>
                    <a:pt x="4894" y="6870"/>
                    <a:pt x="4833" y="6688"/>
                  </a:cubicBezTo>
                  <a:cubicBezTo>
                    <a:pt x="4438" y="5533"/>
                    <a:pt x="4043" y="4408"/>
                    <a:pt x="3648" y="3253"/>
                  </a:cubicBezTo>
                  <a:lnTo>
                    <a:pt x="3648" y="3253"/>
                  </a:lnTo>
                  <a:cubicBezTo>
                    <a:pt x="4681" y="4803"/>
                    <a:pt x="5988" y="6141"/>
                    <a:pt x="7478" y="7205"/>
                  </a:cubicBezTo>
                  <a:cubicBezTo>
                    <a:pt x="8040" y="7580"/>
                    <a:pt x="8674" y="7955"/>
                    <a:pt x="9317" y="7955"/>
                  </a:cubicBezTo>
                  <a:cubicBezTo>
                    <a:pt x="9403" y="7955"/>
                    <a:pt x="9489" y="7949"/>
                    <a:pt x="9575" y="7934"/>
                  </a:cubicBezTo>
                  <a:cubicBezTo>
                    <a:pt x="8990" y="6764"/>
                    <a:pt x="8180" y="5679"/>
                    <a:pt x="7253" y="4759"/>
                  </a:cubicBezTo>
                  <a:lnTo>
                    <a:pt x="7253" y="4759"/>
                  </a:lnTo>
                  <a:cubicBezTo>
                    <a:pt x="8641" y="6093"/>
                    <a:pt x="10508" y="6904"/>
                    <a:pt x="12432" y="7022"/>
                  </a:cubicBezTo>
                  <a:cubicBezTo>
                    <a:pt x="12541" y="7028"/>
                    <a:pt x="12651" y="7032"/>
                    <a:pt x="12760" y="7032"/>
                  </a:cubicBezTo>
                  <a:cubicBezTo>
                    <a:pt x="13196" y="7032"/>
                    <a:pt x="13624" y="6974"/>
                    <a:pt x="14013" y="6779"/>
                  </a:cubicBezTo>
                  <a:cubicBezTo>
                    <a:pt x="13557" y="6354"/>
                    <a:pt x="13101" y="5958"/>
                    <a:pt x="12645" y="5563"/>
                  </a:cubicBezTo>
                  <a:lnTo>
                    <a:pt x="12645" y="5563"/>
                  </a:lnTo>
                  <a:cubicBezTo>
                    <a:pt x="13452" y="6043"/>
                    <a:pt x="14343" y="6543"/>
                    <a:pt x="15248" y="6543"/>
                  </a:cubicBezTo>
                  <a:cubicBezTo>
                    <a:pt x="15434" y="6543"/>
                    <a:pt x="15620" y="6522"/>
                    <a:pt x="15806" y="6475"/>
                  </a:cubicBezTo>
                  <a:cubicBezTo>
                    <a:pt x="14894" y="5989"/>
                    <a:pt x="14043" y="5411"/>
                    <a:pt x="13283" y="4712"/>
                  </a:cubicBezTo>
                  <a:lnTo>
                    <a:pt x="13283" y="4712"/>
                  </a:lnTo>
                  <a:cubicBezTo>
                    <a:pt x="14134" y="5199"/>
                    <a:pt x="15016" y="5563"/>
                    <a:pt x="15958" y="5806"/>
                  </a:cubicBezTo>
                  <a:cubicBezTo>
                    <a:pt x="16156" y="5859"/>
                    <a:pt x="16377" y="5901"/>
                    <a:pt x="16588" y="5901"/>
                  </a:cubicBezTo>
                  <a:cubicBezTo>
                    <a:pt x="16864" y="5901"/>
                    <a:pt x="17123" y="5830"/>
                    <a:pt x="17295" y="5624"/>
                  </a:cubicBezTo>
                  <a:lnTo>
                    <a:pt x="17295" y="5624"/>
                  </a:lnTo>
                  <a:cubicBezTo>
                    <a:pt x="17083" y="6566"/>
                    <a:pt x="16961" y="7539"/>
                    <a:pt x="16931" y="8481"/>
                  </a:cubicBezTo>
                  <a:cubicBezTo>
                    <a:pt x="16931" y="8785"/>
                    <a:pt x="16961" y="9089"/>
                    <a:pt x="17143" y="9332"/>
                  </a:cubicBezTo>
                  <a:cubicBezTo>
                    <a:pt x="17235" y="9461"/>
                    <a:pt x="17415" y="9545"/>
                    <a:pt x="17583" y="9545"/>
                  </a:cubicBezTo>
                  <a:cubicBezTo>
                    <a:pt x="17694" y="9545"/>
                    <a:pt x="17800" y="9508"/>
                    <a:pt x="17873" y="9424"/>
                  </a:cubicBezTo>
                  <a:lnTo>
                    <a:pt x="17873" y="9424"/>
                  </a:lnTo>
                  <a:cubicBezTo>
                    <a:pt x="17508" y="9910"/>
                    <a:pt x="17295" y="10518"/>
                    <a:pt x="17265" y="11126"/>
                  </a:cubicBezTo>
                  <a:cubicBezTo>
                    <a:pt x="17326" y="11146"/>
                    <a:pt x="17390" y="11156"/>
                    <a:pt x="17454" y="11156"/>
                  </a:cubicBezTo>
                  <a:cubicBezTo>
                    <a:pt x="17582" y="11156"/>
                    <a:pt x="17711" y="11116"/>
                    <a:pt x="17812" y="11035"/>
                  </a:cubicBezTo>
                  <a:lnTo>
                    <a:pt x="17812" y="11035"/>
                  </a:lnTo>
                  <a:cubicBezTo>
                    <a:pt x="17782" y="11156"/>
                    <a:pt x="17812" y="11308"/>
                    <a:pt x="17934" y="11399"/>
                  </a:cubicBezTo>
                  <a:cubicBezTo>
                    <a:pt x="18086" y="10913"/>
                    <a:pt x="18268" y="10396"/>
                    <a:pt x="18420" y="9910"/>
                  </a:cubicBezTo>
                  <a:cubicBezTo>
                    <a:pt x="18572" y="9454"/>
                    <a:pt x="18724" y="8998"/>
                    <a:pt x="19058" y="8694"/>
                  </a:cubicBezTo>
                  <a:cubicBezTo>
                    <a:pt x="19286" y="8466"/>
                    <a:pt x="19613" y="8309"/>
                    <a:pt x="19923" y="8309"/>
                  </a:cubicBezTo>
                  <a:cubicBezTo>
                    <a:pt x="20068" y="8309"/>
                    <a:pt x="20209" y="8343"/>
                    <a:pt x="20335" y="8420"/>
                  </a:cubicBezTo>
                  <a:cubicBezTo>
                    <a:pt x="20548" y="7752"/>
                    <a:pt x="20396" y="6992"/>
                    <a:pt x="19970" y="6445"/>
                  </a:cubicBezTo>
                  <a:cubicBezTo>
                    <a:pt x="21156" y="6202"/>
                    <a:pt x="22159" y="5259"/>
                    <a:pt x="22523" y="4135"/>
                  </a:cubicBezTo>
                  <a:lnTo>
                    <a:pt x="22523" y="4135"/>
                  </a:lnTo>
                  <a:cubicBezTo>
                    <a:pt x="21976" y="4226"/>
                    <a:pt x="21460" y="4317"/>
                    <a:pt x="20943" y="4469"/>
                  </a:cubicBezTo>
                  <a:cubicBezTo>
                    <a:pt x="21277" y="4135"/>
                    <a:pt x="21703" y="3740"/>
                    <a:pt x="21855" y="3284"/>
                  </a:cubicBezTo>
                  <a:cubicBezTo>
                    <a:pt x="22007" y="2919"/>
                    <a:pt x="21855" y="2645"/>
                    <a:pt x="21915" y="2250"/>
                  </a:cubicBezTo>
                  <a:lnTo>
                    <a:pt x="21915" y="2250"/>
                  </a:lnTo>
                  <a:cubicBezTo>
                    <a:pt x="21612" y="3132"/>
                    <a:pt x="20700" y="3648"/>
                    <a:pt x="19788" y="3679"/>
                  </a:cubicBezTo>
                  <a:cubicBezTo>
                    <a:pt x="19755" y="3680"/>
                    <a:pt x="19722" y="3680"/>
                    <a:pt x="19689" y="3680"/>
                  </a:cubicBezTo>
                  <a:cubicBezTo>
                    <a:pt x="18812" y="3680"/>
                    <a:pt x="17966" y="3297"/>
                    <a:pt x="17204" y="2858"/>
                  </a:cubicBezTo>
                  <a:cubicBezTo>
                    <a:pt x="16414" y="2402"/>
                    <a:pt x="15684" y="1855"/>
                    <a:pt x="14864" y="1490"/>
                  </a:cubicBezTo>
                  <a:lnTo>
                    <a:pt x="14864" y="1490"/>
                  </a:lnTo>
                  <a:cubicBezTo>
                    <a:pt x="15016" y="2311"/>
                    <a:pt x="15441" y="3101"/>
                    <a:pt x="16080" y="3679"/>
                  </a:cubicBezTo>
                  <a:cubicBezTo>
                    <a:pt x="15993" y="3682"/>
                    <a:pt x="15907" y="3684"/>
                    <a:pt x="15821" y="3684"/>
                  </a:cubicBezTo>
                  <a:cubicBezTo>
                    <a:pt x="14483" y="3684"/>
                    <a:pt x="13176" y="3251"/>
                    <a:pt x="11976" y="2737"/>
                  </a:cubicBezTo>
                  <a:cubicBezTo>
                    <a:pt x="10669" y="2159"/>
                    <a:pt x="9392" y="1490"/>
                    <a:pt x="8055" y="1065"/>
                  </a:cubicBezTo>
                  <a:lnTo>
                    <a:pt x="8055" y="1065"/>
                  </a:lnTo>
                  <a:cubicBezTo>
                    <a:pt x="8268" y="1794"/>
                    <a:pt x="8602" y="2463"/>
                    <a:pt x="8967" y="3132"/>
                  </a:cubicBezTo>
                  <a:cubicBezTo>
                    <a:pt x="7812" y="2919"/>
                    <a:pt x="6657" y="2493"/>
                    <a:pt x="5654" y="1855"/>
                  </a:cubicBezTo>
                  <a:lnTo>
                    <a:pt x="5654" y="1855"/>
                  </a:lnTo>
                  <a:cubicBezTo>
                    <a:pt x="5775" y="2433"/>
                    <a:pt x="6019" y="2980"/>
                    <a:pt x="6414" y="3436"/>
                  </a:cubicBezTo>
                  <a:cubicBezTo>
                    <a:pt x="5502" y="2828"/>
                    <a:pt x="4742" y="2007"/>
                    <a:pt x="4195" y="1065"/>
                  </a:cubicBezTo>
                  <a:cubicBezTo>
                    <a:pt x="4134" y="943"/>
                    <a:pt x="4073" y="822"/>
                    <a:pt x="3952" y="822"/>
                  </a:cubicBezTo>
                  <a:cubicBezTo>
                    <a:pt x="3860" y="822"/>
                    <a:pt x="3800" y="852"/>
                    <a:pt x="3739" y="882"/>
                  </a:cubicBezTo>
                  <a:cubicBezTo>
                    <a:pt x="3253" y="1217"/>
                    <a:pt x="2857" y="1673"/>
                    <a:pt x="2614" y="2220"/>
                  </a:cubicBezTo>
                  <a:lnTo>
                    <a:pt x="30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7"/>
            <p:cNvSpPr/>
            <p:nvPr/>
          </p:nvSpPr>
          <p:spPr>
            <a:xfrm>
              <a:off x="1135575" y="2410125"/>
              <a:ext cx="123125" cy="418150"/>
            </a:xfrm>
            <a:custGeom>
              <a:avLst/>
              <a:gdLst/>
              <a:ahLst/>
              <a:cxnLst/>
              <a:rect l="l" t="t" r="r" b="b"/>
              <a:pathLst>
                <a:path w="4925" h="16726" extrusionOk="0">
                  <a:moveTo>
                    <a:pt x="1799" y="1"/>
                  </a:moveTo>
                  <a:cubicBezTo>
                    <a:pt x="1220" y="1"/>
                    <a:pt x="357" y="446"/>
                    <a:pt x="122" y="1005"/>
                  </a:cubicBezTo>
                  <a:cubicBezTo>
                    <a:pt x="31" y="1218"/>
                    <a:pt x="31" y="1431"/>
                    <a:pt x="31" y="1674"/>
                  </a:cubicBezTo>
                  <a:cubicBezTo>
                    <a:pt x="0" y="3589"/>
                    <a:pt x="304" y="5412"/>
                    <a:pt x="456" y="7297"/>
                  </a:cubicBezTo>
                  <a:cubicBezTo>
                    <a:pt x="669" y="9637"/>
                    <a:pt x="973" y="11978"/>
                    <a:pt x="1368" y="14288"/>
                  </a:cubicBezTo>
                  <a:cubicBezTo>
                    <a:pt x="1550" y="15200"/>
                    <a:pt x="1824" y="16294"/>
                    <a:pt x="2706" y="16628"/>
                  </a:cubicBezTo>
                  <a:cubicBezTo>
                    <a:pt x="2886" y="16695"/>
                    <a:pt x="3087" y="16726"/>
                    <a:pt x="3291" y="16726"/>
                  </a:cubicBezTo>
                  <a:cubicBezTo>
                    <a:pt x="3744" y="16726"/>
                    <a:pt x="4216" y="16575"/>
                    <a:pt x="4529" y="16324"/>
                  </a:cubicBezTo>
                  <a:cubicBezTo>
                    <a:pt x="4681" y="16172"/>
                    <a:pt x="4803" y="16051"/>
                    <a:pt x="4833" y="15899"/>
                  </a:cubicBezTo>
                  <a:cubicBezTo>
                    <a:pt x="4924" y="15565"/>
                    <a:pt x="4772" y="15200"/>
                    <a:pt x="4651" y="14714"/>
                  </a:cubicBezTo>
                  <a:cubicBezTo>
                    <a:pt x="4347" y="13224"/>
                    <a:pt x="4073" y="11704"/>
                    <a:pt x="3861" y="10185"/>
                  </a:cubicBezTo>
                  <a:cubicBezTo>
                    <a:pt x="3405" y="7297"/>
                    <a:pt x="3070" y="4349"/>
                    <a:pt x="2888" y="1400"/>
                  </a:cubicBezTo>
                  <a:cubicBezTo>
                    <a:pt x="2857" y="944"/>
                    <a:pt x="2797" y="428"/>
                    <a:pt x="2402" y="154"/>
                  </a:cubicBezTo>
                  <a:cubicBezTo>
                    <a:pt x="2250" y="63"/>
                    <a:pt x="2037" y="2"/>
                    <a:pt x="1854" y="2"/>
                  </a:cubicBezTo>
                  <a:cubicBezTo>
                    <a:pt x="1836" y="1"/>
                    <a:pt x="1818" y="1"/>
                    <a:pt x="17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7"/>
            <p:cNvSpPr/>
            <p:nvPr/>
          </p:nvSpPr>
          <p:spPr>
            <a:xfrm>
              <a:off x="1131775" y="2405525"/>
              <a:ext cx="102600" cy="421125"/>
            </a:xfrm>
            <a:custGeom>
              <a:avLst/>
              <a:gdLst/>
              <a:ahLst/>
              <a:cxnLst/>
              <a:rect l="l" t="t" r="r" b="b"/>
              <a:pathLst>
                <a:path w="4104" h="16845" extrusionOk="0">
                  <a:moveTo>
                    <a:pt x="1824" y="1"/>
                  </a:moveTo>
                  <a:cubicBezTo>
                    <a:pt x="1550" y="1"/>
                    <a:pt x="1216" y="153"/>
                    <a:pt x="973" y="274"/>
                  </a:cubicBezTo>
                  <a:cubicBezTo>
                    <a:pt x="608" y="426"/>
                    <a:pt x="274" y="639"/>
                    <a:pt x="122" y="1034"/>
                  </a:cubicBezTo>
                  <a:cubicBezTo>
                    <a:pt x="31" y="1247"/>
                    <a:pt x="31" y="1490"/>
                    <a:pt x="31" y="1703"/>
                  </a:cubicBezTo>
                  <a:cubicBezTo>
                    <a:pt x="0" y="3618"/>
                    <a:pt x="304" y="5441"/>
                    <a:pt x="456" y="7356"/>
                  </a:cubicBezTo>
                  <a:cubicBezTo>
                    <a:pt x="669" y="9666"/>
                    <a:pt x="973" y="12007"/>
                    <a:pt x="1368" y="14317"/>
                  </a:cubicBezTo>
                  <a:cubicBezTo>
                    <a:pt x="1550" y="15259"/>
                    <a:pt x="1824" y="16323"/>
                    <a:pt x="2706" y="16657"/>
                  </a:cubicBezTo>
                  <a:cubicBezTo>
                    <a:pt x="2861" y="16726"/>
                    <a:pt x="3281" y="16845"/>
                    <a:pt x="3621" y="16845"/>
                  </a:cubicBezTo>
                  <a:cubicBezTo>
                    <a:pt x="3879" y="16845"/>
                    <a:pt x="4091" y="16776"/>
                    <a:pt x="4104" y="16566"/>
                  </a:cubicBezTo>
                  <a:cubicBezTo>
                    <a:pt x="3465" y="16293"/>
                    <a:pt x="3222" y="15624"/>
                    <a:pt x="3101" y="14986"/>
                  </a:cubicBezTo>
                  <a:cubicBezTo>
                    <a:pt x="2645" y="12706"/>
                    <a:pt x="2280" y="10457"/>
                    <a:pt x="2067" y="8147"/>
                  </a:cubicBezTo>
                  <a:cubicBezTo>
                    <a:pt x="1824" y="6019"/>
                    <a:pt x="1368" y="3982"/>
                    <a:pt x="1459" y="1794"/>
                  </a:cubicBezTo>
                  <a:cubicBezTo>
                    <a:pt x="1459" y="1186"/>
                    <a:pt x="1520" y="517"/>
                    <a:pt x="18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7"/>
            <p:cNvSpPr/>
            <p:nvPr/>
          </p:nvSpPr>
          <p:spPr>
            <a:xfrm>
              <a:off x="975225" y="2531275"/>
              <a:ext cx="244725" cy="429075"/>
            </a:xfrm>
            <a:custGeom>
              <a:avLst/>
              <a:gdLst/>
              <a:ahLst/>
              <a:cxnLst/>
              <a:rect l="l" t="t" r="r" b="b"/>
              <a:pathLst>
                <a:path w="9789" h="17163" extrusionOk="0">
                  <a:moveTo>
                    <a:pt x="8530" y="1"/>
                  </a:moveTo>
                  <a:cubicBezTo>
                    <a:pt x="8287" y="1"/>
                    <a:pt x="7968" y="165"/>
                    <a:pt x="7812" y="232"/>
                  </a:cubicBezTo>
                  <a:cubicBezTo>
                    <a:pt x="6657" y="688"/>
                    <a:pt x="5381" y="1083"/>
                    <a:pt x="4378" y="1782"/>
                  </a:cubicBezTo>
                  <a:cubicBezTo>
                    <a:pt x="3952" y="2056"/>
                    <a:pt x="4013" y="2360"/>
                    <a:pt x="4074" y="2785"/>
                  </a:cubicBezTo>
                  <a:cubicBezTo>
                    <a:pt x="4074" y="2877"/>
                    <a:pt x="4074" y="2937"/>
                    <a:pt x="4043" y="2998"/>
                  </a:cubicBezTo>
                  <a:cubicBezTo>
                    <a:pt x="4013" y="3089"/>
                    <a:pt x="3952" y="3150"/>
                    <a:pt x="3861" y="3241"/>
                  </a:cubicBezTo>
                  <a:cubicBezTo>
                    <a:pt x="3162" y="3910"/>
                    <a:pt x="3405" y="5460"/>
                    <a:pt x="3344" y="6372"/>
                  </a:cubicBezTo>
                  <a:cubicBezTo>
                    <a:pt x="3253" y="7375"/>
                    <a:pt x="3101" y="8409"/>
                    <a:pt x="2828" y="9381"/>
                  </a:cubicBezTo>
                  <a:cubicBezTo>
                    <a:pt x="2706" y="9837"/>
                    <a:pt x="2554" y="10293"/>
                    <a:pt x="2372" y="10719"/>
                  </a:cubicBezTo>
                  <a:cubicBezTo>
                    <a:pt x="1733" y="12147"/>
                    <a:pt x="852" y="13485"/>
                    <a:pt x="1" y="14792"/>
                  </a:cubicBezTo>
                  <a:cubicBezTo>
                    <a:pt x="761" y="15582"/>
                    <a:pt x="1521" y="16372"/>
                    <a:pt x="2280" y="17162"/>
                  </a:cubicBezTo>
                  <a:cubicBezTo>
                    <a:pt x="3344" y="16068"/>
                    <a:pt x="3648" y="14427"/>
                    <a:pt x="4864" y="13393"/>
                  </a:cubicBezTo>
                  <a:cubicBezTo>
                    <a:pt x="5138" y="13181"/>
                    <a:pt x="5502" y="13120"/>
                    <a:pt x="5837" y="12998"/>
                  </a:cubicBezTo>
                  <a:cubicBezTo>
                    <a:pt x="6779" y="12634"/>
                    <a:pt x="7265" y="11235"/>
                    <a:pt x="7296" y="10354"/>
                  </a:cubicBezTo>
                  <a:cubicBezTo>
                    <a:pt x="7326" y="9868"/>
                    <a:pt x="7296" y="9381"/>
                    <a:pt x="7387" y="8925"/>
                  </a:cubicBezTo>
                  <a:cubicBezTo>
                    <a:pt x="7448" y="8500"/>
                    <a:pt x="7782" y="7861"/>
                    <a:pt x="8177" y="7740"/>
                  </a:cubicBezTo>
                  <a:lnTo>
                    <a:pt x="8177" y="7740"/>
                  </a:lnTo>
                  <a:cubicBezTo>
                    <a:pt x="8147" y="7953"/>
                    <a:pt x="8116" y="8257"/>
                    <a:pt x="8299" y="8378"/>
                  </a:cubicBezTo>
                  <a:cubicBezTo>
                    <a:pt x="8364" y="8443"/>
                    <a:pt x="8455" y="8474"/>
                    <a:pt x="8545" y="8474"/>
                  </a:cubicBezTo>
                  <a:cubicBezTo>
                    <a:pt x="8622" y="8474"/>
                    <a:pt x="8698" y="8451"/>
                    <a:pt x="8755" y="8409"/>
                  </a:cubicBezTo>
                  <a:cubicBezTo>
                    <a:pt x="8907" y="8317"/>
                    <a:pt x="9028" y="8165"/>
                    <a:pt x="9089" y="8013"/>
                  </a:cubicBezTo>
                  <a:cubicBezTo>
                    <a:pt x="9332" y="7497"/>
                    <a:pt x="9393" y="6798"/>
                    <a:pt x="9089" y="6311"/>
                  </a:cubicBezTo>
                  <a:cubicBezTo>
                    <a:pt x="8949" y="6091"/>
                    <a:pt x="8571" y="5989"/>
                    <a:pt x="8233" y="5989"/>
                  </a:cubicBezTo>
                  <a:cubicBezTo>
                    <a:pt x="8071" y="5989"/>
                    <a:pt x="7918" y="6013"/>
                    <a:pt x="7806" y="6058"/>
                  </a:cubicBezTo>
                  <a:lnTo>
                    <a:pt x="7806" y="6058"/>
                  </a:lnTo>
                  <a:cubicBezTo>
                    <a:pt x="8435" y="5789"/>
                    <a:pt x="9004" y="5576"/>
                    <a:pt x="9515" y="5126"/>
                  </a:cubicBezTo>
                  <a:cubicBezTo>
                    <a:pt x="9545" y="5095"/>
                    <a:pt x="9575" y="5065"/>
                    <a:pt x="9606" y="5035"/>
                  </a:cubicBezTo>
                  <a:cubicBezTo>
                    <a:pt x="9606" y="5004"/>
                    <a:pt x="9606" y="4974"/>
                    <a:pt x="9606" y="4913"/>
                  </a:cubicBezTo>
                  <a:cubicBezTo>
                    <a:pt x="9515" y="4609"/>
                    <a:pt x="9454" y="4275"/>
                    <a:pt x="9393" y="3971"/>
                  </a:cubicBezTo>
                  <a:cubicBezTo>
                    <a:pt x="9363" y="3758"/>
                    <a:pt x="9302" y="3515"/>
                    <a:pt x="9120" y="3393"/>
                  </a:cubicBezTo>
                  <a:lnTo>
                    <a:pt x="9120" y="3393"/>
                  </a:lnTo>
                  <a:cubicBezTo>
                    <a:pt x="9148" y="3400"/>
                    <a:pt x="9177" y="3404"/>
                    <a:pt x="9205" y="3404"/>
                  </a:cubicBezTo>
                  <a:cubicBezTo>
                    <a:pt x="9418" y="3404"/>
                    <a:pt x="9613" y="3216"/>
                    <a:pt x="9667" y="3029"/>
                  </a:cubicBezTo>
                  <a:cubicBezTo>
                    <a:pt x="9788" y="2664"/>
                    <a:pt x="9636" y="2177"/>
                    <a:pt x="9515" y="1843"/>
                  </a:cubicBezTo>
                  <a:cubicBezTo>
                    <a:pt x="9490" y="1794"/>
                    <a:pt x="9212" y="1277"/>
                    <a:pt x="9024" y="1277"/>
                  </a:cubicBezTo>
                  <a:cubicBezTo>
                    <a:pt x="8983" y="1277"/>
                    <a:pt x="8945" y="1303"/>
                    <a:pt x="8916" y="1365"/>
                  </a:cubicBezTo>
                  <a:lnTo>
                    <a:pt x="8916" y="1365"/>
                  </a:lnTo>
                  <a:cubicBezTo>
                    <a:pt x="9025" y="1095"/>
                    <a:pt x="8966" y="771"/>
                    <a:pt x="8907" y="475"/>
                  </a:cubicBezTo>
                  <a:cubicBezTo>
                    <a:pt x="8876" y="323"/>
                    <a:pt x="8846" y="171"/>
                    <a:pt x="8755" y="80"/>
                  </a:cubicBezTo>
                  <a:cubicBezTo>
                    <a:pt x="8698" y="23"/>
                    <a:pt x="8619" y="1"/>
                    <a:pt x="8530" y="1"/>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7"/>
            <p:cNvSpPr/>
            <p:nvPr/>
          </p:nvSpPr>
          <p:spPr>
            <a:xfrm>
              <a:off x="1086925" y="2528700"/>
              <a:ext cx="133025" cy="174800"/>
            </a:xfrm>
            <a:custGeom>
              <a:avLst/>
              <a:gdLst/>
              <a:ahLst/>
              <a:cxnLst/>
              <a:rect l="l" t="t" r="r" b="b"/>
              <a:pathLst>
                <a:path w="5321" h="6992" extrusionOk="0">
                  <a:moveTo>
                    <a:pt x="3983" y="1"/>
                  </a:moveTo>
                  <a:lnTo>
                    <a:pt x="3983" y="1"/>
                  </a:lnTo>
                  <a:cubicBezTo>
                    <a:pt x="3983" y="5"/>
                    <a:pt x="3984" y="8"/>
                    <a:pt x="3986" y="12"/>
                  </a:cubicBezTo>
                  <a:lnTo>
                    <a:pt x="3986" y="12"/>
                  </a:lnTo>
                  <a:cubicBezTo>
                    <a:pt x="3985" y="8"/>
                    <a:pt x="3984" y="4"/>
                    <a:pt x="3983" y="1"/>
                  </a:cubicBezTo>
                  <a:close/>
                  <a:moveTo>
                    <a:pt x="3986" y="12"/>
                  </a:moveTo>
                  <a:cubicBezTo>
                    <a:pt x="4100" y="434"/>
                    <a:pt x="3858" y="854"/>
                    <a:pt x="3496" y="1125"/>
                  </a:cubicBezTo>
                  <a:cubicBezTo>
                    <a:pt x="3162" y="1369"/>
                    <a:pt x="2737" y="1460"/>
                    <a:pt x="2311" y="1612"/>
                  </a:cubicBezTo>
                  <a:cubicBezTo>
                    <a:pt x="1521" y="1855"/>
                    <a:pt x="761" y="2280"/>
                    <a:pt x="123" y="2828"/>
                  </a:cubicBezTo>
                  <a:cubicBezTo>
                    <a:pt x="1369" y="2524"/>
                    <a:pt x="2585" y="2128"/>
                    <a:pt x="3770" y="1612"/>
                  </a:cubicBezTo>
                  <a:cubicBezTo>
                    <a:pt x="3935" y="1541"/>
                    <a:pt x="4100" y="1470"/>
                    <a:pt x="4264" y="1470"/>
                  </a:cubicBezTo>
                  <a:cubicBezTo>
                    <a:pt x="4312" y="1470"/>
                    <a:pt x="4360" y="1476"/>
                    <a:pt x="4408" y="1490"/>
                  </a:cubicBezTo>
                  <a:cubicBezTo>
                    <a:pt x="4743" y="1581"/>
                    <a:pt x="4895" y="1946"/>
                    <a:pt x="4803" y="2250"/>
                  </a:cubicBezTo>
                  <a:cubicBezTo>
                    <a:pt x="4743" y="2554"/>
                    <a:pt x="4469" y="2767"/>
                    <a:pt x="4196" y="2919"/>
                  </a:cubicBezTo>
                  <a:cubicBezTo>
                    <a:pt x="3892" y="3040"/>
                    <a:pt x="3588" y="3101"/>
                    <a:pt x="3284" y="3162"/>
                  </a:cubicBezTo>
                  <a:cubicBezTo>
                    <a:pt x="2311" y="3375"/>
                    <a:pt x="1399" y="3800"/>
                    <a:pt x="609" y="4378"/>
                  </a:cubicBezTo>
                  <a:cubicBezTo>
                    <a:pt x="305" y="4590"/>
                    <a:pt x="1" y="4894"/>
                    <a:pt x="123" y="5259"/>
                  </a:cubicBezTo>
                  <a:cubicBezTo>
                    <a:pt x="1399" y="4469"/>
                    <a:pt x="2767" y="3831"/>
                    <a:pt x="4196" y="3405"/>
                  </a:cubicBezTo>
                  <a:cubicBezTo>
                    <a:pt x="4288" y="3387"/>
                    <a:pt x="4380" y="3357"/>
                    <a:pt x="4466" y="3357"/>
                  </a:cubicBezTo>
                  <a:cubicBezTo>
                    <a:pt x="4521" y="3357"/>
                    <a:pt x="4573" y="3369"/>
                    <a:pt x="4621" y="3405"/>
                  </a:cubicBezTo>
                  <a:cubicBezTo>
                    <a:pt x="4654" y="3438"/>
                    <a:pt x="4675" y="3471"/>
                    <a:pt x="4690" y="3504"/>
                  </a:cubicBezTo>
                  <a:lnTo>
                    <a:pt x="4690" y="3504"/>
                  </a:lnTo>
                  <a:cubicBezTo>
                    <a:pt x="4677" y="3502"/>
                    <a:pt x="4664" y="3499"/>
                    <a:pt x="4652" y="3496"/>
                  </a:cubicBezTo>
                  <a:lnTo>
                    <a:pt x="4652" y="3496"/>
                  </a:lnTo>
                  <a:cubicBezTo>
                    <a:pt x="4670" y="3509"/>
                    <a:pt x="4687" y="3523"/>
                    <a:pt x="4703" y="3538"/>
                  </a:cubicBezTo>
                  <a:lnTo>
                    <a:pt x="4703" y="3538"/>
                  </a:lnTo>
                  <a:cubicBezTo>
                    <a:pt x="4699" y="3526"/>
                    <a:pt x="4695" y="3515"/>
                    <a:pt x="4690" y="3504"/>
                  </a:cubicBezTo>
                  <a:lnTo>
                    <a:pt x="4690" y="3504"/>
                  </a:lnTo>
                  <a:cubicBezTo>
                    <a:pt x="4706" y="3506"/>
                    <a:pt x="4722" y="3507"/>
                    <a:pt x="4737" y="3507"/>
                  </a:cubicBezTo>
                  <a:cubicBezTo>
                    <a:pt x="4950" y="3507"/>
                    <a:pt x="5145" y="3319"/>
                    <a:pt x="5199" y="3132"/>
                  </a:cubicBezTo>
                  <a:cubicBezTo>
                    <a:pt x="5320" y="2797"/>
                    <a:pt x="5168" y="2280"/>
                    <a:pt x="5047" y="1946"/>
                  </a:cubicBezTo>
                  <a:cubicBezTo>
                    <a:pt x="5022" y="1897"/>
                    <a:pt x="4744" y="1380"/>
                    <a:pt x="4556" y="1380"/>
                  </a:cubicBezTo>
                  <a:cubicBezTo>
                    <a:pt x="4515" y="1380"/>
                    <a:pt x="4477" y="1406"/>
                    <a:pt x="4448" y="1468"/>
                  </a:cubicBezTo>
                  <a:lnTo>
                    <a:pt x="4448" y="1468"/>
                  </a:lnTo>
                  <a:cubicBezTo>
                    <a:pt x="4557" y="1198"/>
                    <a:pt x="4498" y="874"/>
                    <a:pt x="4439" y="578"/>
                  </a:cubicBezTo>
                  <a:cubicBezTo>
                    <a:pt x="4408" y="457"/>
                    <a:pt x="4378" y="274"/>
                    <a:pt x="4287" y="153"/>
                  </a:cubicBezTo>
                  <a:cubicBezTo>
                    <a:pt x="4258" y="96"/>
                    <a:pt x="4016" y="65"/>
                    <a:pt x="3986" y="12"/>
                  </a:cubicBezTo>
                  <a:close/>
                  <a:moveTo>
                    <a:pt x="4703" y="3538"/>
                  </a:moveTo>
                  <a:lnTo>
                    <a:pt x="4703" y="3538"/>
                  </a:lnTo>
                  <a:cubicBezTo>
                    <a:pt x="4719" y="3585"/>
                    <a:pt x="4727" y="3632"/>
                    <a:pt x="4743" y="3679"/>
                  </a:cubicBezTo>
                  <a:cubicBezTo>
                    <a:pt x="4834" y="4074"/>
                    <a:pt x="4895" y="4530"/>
                    <a:pt x="4621" y="4803"/>
                  </a:cubicBezTo>
                  <a:cubicBezTo>
                    <a:pt x="4469" y="4986"/>
                    <a:pt x="4226" y="5016"/>
                    <a:pt x="4013" y="5077"/>
                  </a:cubicBezTo>
                  <a:cubicBezTo>
                    <a:pt x="3010" y="5320"/>
                    <a:pt x="2037" y="5837"/>
                    <a:pt x="1247" y="6505"/>
                  </a:cubicBezTo>
                  <a:cubicBezTo>
                    <a:pt x="1128" y="6625"/>
                    <a:pt x="980" y="6802"/>
                    <a:pt x="1031" y="6981"/>
                  </a:cubicBezTo>
                  <a:lnTo>
                    <a:pt x="1031" y="6981"/>
                  </a:lnTo>
                  <a:cubicBezTo>
                    <a:pt x="2334" y="6470"/>
                    <a:pt x="3960" y="6134"/>
                    <a:pt x="5047" y="5229"/>
                  </a:cubicBezTo>
                  <a:cubicBezTo>
                    <a:pt x="5077" y="5198"/>
                    <a:pt x="5107" y="5198"/>
                    <a:pt x="5138" y="5138"/>
                  </a:cubicBezTo>
                  <a:cubicBezTo>
                    <a:pt x="5138" y="5107"/>
                    <a:pt x="5138" y="5077"/>
                    <a:pt x="5138" y="5016"/>
                  </a:cubicBezTo>
                  <a:cubicBezTo>
                    <a:pt x="5047" y="4712"/>
                    <a:pt x="4986" y="4378"/>
                    <a:pt x="4925" y="4074"/>
                  </a:cubicBezTo>
                  <a:cubicBezTo>
                    <a:pt x="4871" y="3883"/>
                    <a:pt x="4840" y="3668"/>
                    <a:pt x="4703" y="3538"/>
                  </a:cubicBezTo>
                  <a:close/>
                  <a:moveTo>
                    <a:pt x="1031" y="6981"/>
                  </a:moveTo>
                  <a:lnTo>
                    <a:pt x="1031" y="6981"/>
                  </a:lnTo>
                  <a:cubicBezTo>
                    <a:pt x="1022" y="6985"/>
                    <a:pt x="1013" y="6988"/>
                    <a:pt x="1004" y="6992"/>
                  </a:cubicBezTo>
                  <a:lnTo>
                    <a:pt x="1034" y="6992"/>
                  </a:lnTo>
                  <a:cubicBezTo>
                    <a:pt x="1033" y="6988"/>
                    <a:pt x="1032" y="6985"/>
                    <a:pt x="1031" y="6981"/>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7"/>
            <p:cNvSpPr/>
            <p:nvPr/>
          </p:nvSpPr>
          <p:spPr>
            <a:xfrm>
              <a:off x="975225" y="2707725"/>
              <a:ext cx="234950" cy="252625"/>
            </a:xfrm>
            <a:custGeom>
              <a:avLst/>
              <a:gdLst/>
              <a:ahLst/>
              <a:cxnLst/>
              <a:rect l="l" t="t" r="r" b="b"/>
              <a:pathLst>
                <a:path w="9398" h="10105" extrusionOk="0">
                  <a:moveTo>
                    <a:pt x="8747" y="1"/>
                  </a:moveTo>
                  <a:cubicBezTo>
                    <a:pt x="8543" y="1"/>
                    <a:pt x="8290" y="68"/>
                    <a:pt x="8025" y="195"/>
                  </a:cubicBezTo>
                  <a:cubicBezTo>
                    <a:pt x="7661" y="347"/>
                    <a:pt x="7357" y="560"/>
                    <a:pt x="7053" y="773"/>
                  </a:cubicBezTo>
                  <a:cubicBezTo>
                    <a:pt x="6901" y="895"/>
                    <a:pt x="6718" y="1047"/>
                    <a:pt x="6566" y="1229"/>
                  </a:cubicBezTo>
                  <a:cubicBezTo>
                    <a:pt x="6414" y="1442"/>
                    <a:pt x="6354" y="1685"/>
                    <a:pt x="6262" y="1928"/>
                  </a:cubicBezTo>
                  <a:cubicBezTo>
                    <a:pt x="6171" y="2262"/>
                    <a:pt x="6080" y="2597"/>
                    <a:pt x="5989" y="2931"/>
                  </a:cubicBezTo>
                  <a:cubicBezTo>
                    <a:pt x="5837" y="3509"/>
                    <a:pt x="5685" y="4056"/>
                    <a:pt x="5442" y="4603"/>
                  </a:cubicBezTo>
                  <a:cubicBezTo>
                    <a:pt x="5077" y="5211"/>
                    <a:pt x="4499" y="5636"/>
                    <a:pt x="3891" y="5971"/>
                  </a:cubicBezTo>
                  <a:cubicBezTo>
                    <a:pt x="3527" y="6153"/>
                    <a:pt x="3132" y="6305"/>
                    <a:pt x="2736" y="6305"/>
                  </a:cubicBezTo>
                  <a:cubicBezTo>
                    <a:pt x="2725" y="6306"/>
                    <a:pt x="2714" y="6306"/>
                    <a:pt x="2703" y="6306"/>
                  </a:cubicBezTo>
                  <a:cubicBezTo>
                    <a:pt x="2227" y="6306"/>
                    <a:pt x="1732" y="5759"/>
                    <a:pt x="1376" y="5759"/>
                  </a:cubicBezTo>
                  <a:cubicBezTo>
                    <a:pt x="1331" y="5759"/>
                    <a:pt x="1288" y="5768"/>
                    <a:pt x="1247" y="5788"/>
                  </a:cubicBezTo>
                  <a:cubicBezTo>
                    <a:pt x="1034" y="5910"/>
                    <a:pt x="791" y="6548"/>
                    <a:pt x="639" y="6761"/>
                  </a:cubicBezTo>
                  <a:cubicBezTo>
                    <a:pt x="426" y="7095"/>
                    <a:pt x="214" y="7399"/>
                    <a:pt x="1" y="7734"/>
                  </a:cubicBezTo>
                  <a:cubicBezTo>
                    <a:pt x="761" y="8524"/>
                    <a:pt x="1521" y="9314"/>
                    <a:pt x="2280" y="10104"/>
                  </a:cubicBezTo>
                  <a:cubicBezTo>
                    <a:pt x="3344" y="9010"/>
                    <a:pt x="3648" y="7399"/>
                    <a:pt x="4895" y="6366"/>
                  </a:cubicBezTo>
                  <a:cubicBezTo>
                    <a:pt x="5138" y="6123"/>
                    <a:pt x="5502" y="6092"/>
                    <a:pt x="5837" y="5940"/>
                  </a:cubicBezTo>
                  <a:cubicBezTo>
                    <a:pt x="6779" y="5606"/>
                    <a:pt x="7265" y="4177"/>
                    <a:pt x="7296" y="3296"/>
                  </a:cubicBezTo>
                  <a:cubicBezTo>
                    <a:pt x="7326" y="2810"/>
                    <a:pt x="7296" y="2323"/>
                    <a:pt x="7387" y="1867"/>
                  </a:cubicBezTo>
                  <a:cubicBezTo>
                    <a:pt x="7478" y="1442"/>
                    <a:pt x="7782" y="834"/>
                    <a:pt x="8177" y="712"/>
                  </a:cubicBezTo>
                  <a:lnTo>
                    <a:pt x="8177" y="712"/>
                  </a:lnTo>
                  <a:cubicBezTo>
                    <a:pt x="8147" y="895"/>
                    <a:pt x="8116" y="1199"/>
                    <a:pt x="8299" y="1351"/>
                  </a:cubicBezTo>
                  <a:cubicBezTo>
                    <a:pt x="8360" y="1396"/>
                    <a:pt x="8443" y="1419"/>
                    <a:pt x="8531" y="1419"/>
                  </a:cubicBezTo>
                  <a:cubicBezTo>
                    <a:pt x="8618" y="1419"/>
                    <a:pt x="8709" y="1396"/>
                    <a:pt x="8785" y="1351"/>
                  </a:cubicBezTo>
                  <a:cubicBezTo>
                    <a:pt x="8907" y="1259"/>
                    <a:pt x="9028" y="1107"/>
                    <a:pt x="9089" y="955"/>
                  </a:cubicBezTo>
                  <a:cubicBezTo>
                    <a:pt x="9398" y="297"/>
                    <a:pt x="9177" y="1"/>
                    <a:pt x="8747" y="1"/>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7"/>
            <p:cNvSpPr/>
            <p:nvPr/>
          </p:nvSpPr>
          <p:spPr>
            <a:xfrm>
              <a:off x="1080850" y="2562900"/>
              <a:ext cx="120100" cy="43350"/>
            </a:xfrm>
            <a:custGeom>
              <a:avLst/>
              <a:gdLst/>
              <a:ahLst/>
              <a:cxnLst/>
              <a:rect l="l" t="t" r="r" b="b"/>
              <a:pathLst>
                <a:path w="4804" h="1734" extrusionOk="0">
                  <a:moveTo>
                    <a:pt x="4803" y="1"/>
                  </a:moveTo>
                  <a:cubicBezTo>
                    <a:pt x="3101" y="153"/>
                    <a:pt x="1429" y="760"/>
                    <a:pt x="1" y="1733"/>
                  </a:cubicBezTo>
                  <a:cubicBezTo>
                    <a:pt x="1673" y="1216"/>
                    <a:pt x="3223" y="669"/>
                    <a:pt x="4803" y="1"/>
                  </a:cubicBezTo>
                  <a:close/>
                </a:path>
              </a:pathLst>
            </a:custGeom>
            <a:solidFill>
              <a:srgbClr val="E6C0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7"/>
            <p:cNvSpPr/>
            <p:nvPr/>
          </p:nvSpPr>
          <p:spPr>
            <a:xfrm>
              <a:off x="1082375" y="2614000"/>
              <a:ext cx="123900" cy="49225"/>
            </a:xfrm>
            <a:custGeom>
              <a:avLst/>
              <a:gdLst/>
              <a:ahLst/>
              <a:cxnLst/>
              <a:rect l="l" t="t" r="r" b="b"/>
              <a:pathLst>
                <a:path w="4956" h="1969" extrusionOk="0">
                  <a:moveTo>
                    <a:pt x="4610" y="1"/>
                  </a:moveTo>
                  <a:cubicBezTo>
                    <a:pt x="3821" y="1"/>
                    <a:pt x="3058" y="339"/>
                    <a:pt x="2341" y="631"/>
                  </a:cubicBezTo>
                  <a:cubicBezTo>
                    <a:pt x="1520" y="1027"/>
                    <a:pt x="730" y="1452"/>
                    <a:pt x="1" y="1969"/>
                  </a:cubicBezTo>
                  <a:cubicBezTo>
                    <a:pt x="1703" y="1513"/>
                    <a:pt x="3253" y="449"/>
                    <a:pt x="4955" y="23"/>
                  </a:cubicBezTo>
                  <a:cubicBezTo>
                    <a:pt x="4840" y="8"/>
                    <a:pt x="4725" y="1"/>
                    <a:pt x="4610" y="1"/>
                  </a:cubicBezTo>
                  <a:close/>
                </a:path>
              </a:pathLst>
            </a:custGeom>
            <a:solidFill>
              <a:srgbClr val="E6C0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7"/>
            <p:cNvSpPr/>
            <p:nvPr/>
          </p:nvSpPr>
          <p:spPr>
            <a:xfrm>
              <a:off x="1110500" y="2664725"/>
              <a:ext cx="95000" cy="41825"/>
            </a:xfrm>
            <a:custGeom>
              <a:avLst/>
              <a:gdLst/>
              <a:ahLst/>
              <a:cxnLst/>
              <a:rect l="l" t="t" r="r" b="b"/>
              <a:pathLst>
                <a:path w="3800" h="1673" extrusionOk="0">
                  <a:moveTo>
                    <a:pt x="3800" y="1"/>
                  </a:moveTo>
                  <a:lnTo>
                    <a:pt x="3800" y="1"/>
                  </a:lnTo>
                  <a:cubicBezTo>
                    <a:pt x="2432" y="335"/>
                    <a:pt x="1094" y="821"/>
                    <a:pt x="0" y="1672"/>
                  </a:cubicBezTo>
                  <a:cubicBezTo>
                    <a:pt x="1338" y="1277"/>
                    <a:pt x="2645" y="821"/>
                    <a:pt x="3800" y="1"/>
                  </a:cubicBezTo>
                  <a:close/>
                </a:path>
              </a:pathLst>
            </a:custGeom>
            <a:solidFill>
              <a:srgbClr val="E6C0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7"/>
            <p:cNvSpPr/>
            <p:nvPr/>
          </p:nvSpPr>
          <p:spPr>
            <a:xfrm>
              <a:off x="1160425" y="2713525"/>
              <a:ext cx="40525" cy="25700"/>
            </a:xfrm>
            <a:custGeom>
              <a:avLst/>
              <a:gdLst/>
              <a:ahLst/>
              <a:cxnLst/>
              <a:rect l="l" t="t" r="r" b="b"/>
              <a:pathLst>
                <a:path w="1621" h="1028" extrusionOk="0">
                  <a:moveTo>
                    <a:pt x="1121" y="1"/>
                  </a:moveTo>
                  <a:cubicBezTo>
                    <a:pt x="556" y="1"/>
                    <a:pt x="0" y="398"/>
                    <a:pt x="70" y="1027"/>
                  </a:cubicBezTo>
                  <a:cubicBezTo>
                    <a:pt x="556" y="450"/>
                    <a:pt x="952" y="389"/>
                    <a:pt x="1620" y="115"/>
                  </a:cubicBezTo>
                  <a:cubicBezTo>
                    <a:pt x="1464" y="38"/>
                    <a:pt x="1292" y="1"/>
                    <a:pt x="1121" y="1"/>
                  </a:cubicBezTo>
                  <a:close/>
                </a:path>
              </a:pathLst>
            </a:custGeom>
            <a:solidFill>
              <a:srgbClr val="E6C0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7"/>
            <p:cNvSpPr/>
            <p:nvPr/>
          </p:nvSpPr>
          <p:spPr>
            <a:xfrm>
              <a:off x="704700" y="2862300"/>
              <a:ext cx="370100" cy="550175"/>
            </a:xfrm>
            <a:custGeom>
              <a:avLst/>
              <a:gdLst/>
              <a:ahLst/>
              <a:cxnLst/>
              <a:rect l="l" t="t" r="r" b="b"/>
              <a:pathLst>
                <a:path w="14804" h="22007" extrusionOk="0">
                  <a:moveTo>
                    <a:pt x="11460" y="0"/>
                  </a:moveTo>
                  <a:cubicBezTo>
                    <a:pt x="11339" y="31"/>
                    <a:pt x="11247" y="152"/>
                    <a:pt x="11156" y="244"/>
                  </a:cubicBezTo>
                  <a:cubicBezTo>
                    <a:pt x="9302" y="2523"/>
                    <a:pt x="7357" y="4742"/>
                    <a:pt x="5472" y="6991"/>
                  </a:cubicBezTo>
                  <a:cubicBezTo>
                    <a:pt x="4499" y="8116"/>
                    <a:pt x="3557" y="9241"/>
                    <a:pt x="2645" y="10396"/>
                  </a:cubicBezTo>
                  <a:cubicBezTo>
                    <a:pt x="2220" y="10943"/>
                    <a:pt x="1" y="13131"/>
                    <a:pt x="244" y="13739"/>
                  </a:cubicBezTo>
                  <a:cubicBezTo>
                    <a:pt x="1642" y="16992"/>
                    <a:pt x="3740" y="19423"/>
                    <a:pt x="6080" y="22007"/>
                  </a:cubicBezTo>
                  <a:cubicBezTo>
                    <a:pt x="6354" y="21642"/>
                    <a:pt x="6445" y="21217"/>
                    <a:pt x="6658" y="20821"/>
                  </a:cubicBezTo>
                  <a:cubicBezTo>
                    <a:pt x="8968" y="16992"/>
                    <a:pt x="10335" y="13891"/>
                    <a:pt x="11703" y="10365"/>
                  </a:cubicBezTo>
                  <a:cubicBezTo>
                    <a:pt x="12463" y="8420"/>
                    <a:pt x="13193" y="6475"/>
                    <a:pt x="13892" y="4499"/>
                  </a:cubicBezTo>
                  <a:cubicBezTo>
                    <a:pt x="14226" y="3557"/>
                    <a:pt x="14804" y="2736"/>
                    <a:pt x="14105" y="1915"/>
                  </a:cubicBezTo>
                  <a:cubicBezTo>
                    <a:pt x="13497" y="1216"/>
                    <a:pt x="12585" y="639"/>
                    <a:pt x="11794" y="122"/>
                  </a:cubicBezTo>
                  <a:cubicBezTo>
                    <a:pt x="11703" y="61"/>
                    <a:pt x="11582" y="0"/>
                    <a:pt x="114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7"/>
            <p:cNvSpPr/>
            <p:nvPr/>
          </p:nvSpPr>
          <p:spPr>
            <a:xfrm>
              <a:off x="704700" y="2862300"/>
              <a:ext cx="332100" cy="491675"/>
            </a:xfrm>
            <a:custGeom>
              <a:avLst/>
              <a:gdLst/>
              <a:ahLst/>
              <a:cxnLst/>
              <a:rect l="l" t="t" r="r" b="b"/>
              <a:pathLst>
                <a:path w="13284" h="19667" extrusionOk="0">
                  <a:moveTo>
                    <a:pt x="11460" y="0"/>
                  </a:moveTo>
                  <a:cubicBezTo>
                    <a:pt x="11339" y="31"/>
                    <a:pt x="11247" y="152"/>
                    <a:pt x="11156" y="244"/>
                  </a:cubicBezTo>
                  <a:cubicBezTo>
                    <a:pt x="9302" y="2523"/>
                    <a:pt x="7357" y="4742"/>
                    <a:pt x="5472" y="6991"/>
                  </a:cubicBezTo>
                  <a:cubicBezTo>
                    <a:pt x="4499" y="8116"/>
                    <a:pt x="3557" y="9241"/>
                    <a:pt x="2645" y="10396"/>
                  </a:cubicBezTo>
                  <a:cubicBezTo>
                    <a:pt x="2220" y="10943"/>
                    <a:pt x="1" y="13131"/>
                    <a:pt x="244" y="13739"/>
                  </a:cubicBezTo>
                  <a:cubicBezTo>
                    <a:pt x="1156" y="15806"/>
                    <a:pt x="2372" y="17995"/>
                    <a:pt x="3892" y="19666"/>
                  </a:cubicBezTo>
                  <a:cubicBezTo>
                    <a:pt x="3375" y="18329"/>
                    <a:pt x="3071" y="16931"/>
                    <a:pt x="3040" y="15502"/>
                  </a:cubicBezTo>
                  <a:lnTo>
                    <a:pt x="3040" y="15502"/>
                  </a:lnTo>
                  <a:cubicBezTo>
                    <a:pt x="3618" y="16323"/>
                    <a:pt x="4591" y="16870"/>
                    <a:pt x="5624" y="16931"/>
                  </a:cubicBezTo>
                  <a:cubicBezTo>
                    <a:pt x="5016" y="15533"/>
                    <a:pt x="5077" y="13922"/>
                    <a:pt x="5533" y="12463"/>
                  </a:cubicBezTo>
                  <a:cubicBezTo>
                    <a:pt x="5958" y="11004"/>
                    <a:pt x="6779" y="9666"/>
                    <a:pt x="7630" y="8420"/>
                  </a:cubicBezTo>
                  <a:cubicBezTo>
                    <a:pt x="8907" y="6475"/>
                    <a:pt x="10275" y="4590"/>
                    <a:pt x="11734" y="2766"/>
                  </a:cubicBezTo>
                  <a:cubicBezTo>
                    <a:pt x="12190" y="2219"/>
                    <a:pt x="12646" y="1642"/>
                    <a:pt x="13253" y="1247"/>
                  </a:cubicBezTo>
                  <a:cubicBezTo>
                    <a:pt x="13284" y="1216"/>
                    <a:pt x="11886" y="183"/>
                    <a:pt x="11794" y="122"/>
                  </a:cubicBezTo>
                  <a:cubicBezTo>
                    <a:pt x="11703" y="61"/>
                    <a:pt x="11582" y="0"/>
                    <a:pt x="114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7"/>
            <p:cNvSpPr/>
            <p:nvPr/>
          </p:nvSpPr>
          <p:spPr>
            <a:xfrm>
              <a:off x="641014" y="1976275"/>
              <a:ext cx="161875" cy="254575"/>
            </a:xfrm>
            <a:custGeom>
              <a:avLst/>
              <a:gdLst/>
              <a:ahLst/>
              <a:cxnLst/>
              <a:rect l="l" t="t" r="r" b="b"/>
              <a:pathLst>
                <a:path w="6475" h="10183" extrusionOk="0">
                  <a:moveTo>
                    <a:pt x="2462" y="0"/>
                  </a:moveTo>
                  <a:lnTo>
                    <a:pt x="2462" y="2401"/>
                  </a:lnTo>
                  <a:lnTo>
                    <a:pt x="5016" y="2401"/>
                  </a:lnTo>
                  <a:lnTo>
                    <a:pt x="5016" y="0"/>
                  </a:lnTo>
                  <a:close/>
                  <a:moveTo>
                    <a:pt x="2462" y="3404"/>
                  </a:moveTo>
                  <a:lnTo>
                    <a:pt x="2462" y="3678"/>
                  </a:lnTo>
                  <a:cubicBezTo>
                    <a:pt x="2462" y="3891"/>
                    <a:pt x="2402" y="4073"/>
                    <a:pt x="2310" y="4256"/>
                  </a:cubicBezTo>
                  <a:cubicBezTo>
                    <a:pt x="2219" y="4408"/>
                    <a:pt x="2006" y="4651"/>
                    <a:pt x="1672" y="4894"/>
                  </a:cubicBezTo>
                  <a:lnTo>
                    <a:pt x="1216" y="5289"/>
                  </a:lnTo>
                  <a:cubicBezTo>
                    <a:pt x="791" y="5684"/>
                    <a:pt x="456" y="6049"/>
                    <a:pt x="274" y="6414"/>
                  </a:cubicBezTo>
                  <a:cubicBezTo>
                    <a:pt x="91" y="6748"/>
                    <a:pt x="0" y="7143"/>
                    <a:pt x="0" y="7569"/>
                  </a:cubicBezTo>
                  <a:cubicBezTo>
                    <a:pt x="0" y="8420"/>
                    <a:pt x="304" y="9058"/>
                    <a:pt x="912" y="9514"/>
                  </a:cubicBezTo>
                  <a:cubicBezTo>
                    <a:pt x="1520" y="9970"/>
                    <a:pt x="2402" y="10183"/>
                    <a:pt x="3557" y="10183"/>
                  </a:cubicBezTo>
                  <a:cubicBezTo>
                    <a:pt x="3982" y="10183"/>
                    <a:pt x="4438" y="10122"/>
                    <a:pt x="4924" y="10031"/>
                  </a:cubicBezTo>
                  <a:cubicBezTo>
                    <a:pt x="5411" y="9970"/>
                    <a:pt x="5927" y="9818"/>
                    <a:pt x="6475" y="9636"/>
                  </a:cubicBezTo>
                  <a:lnTo>
                    <a:pt x="6475" y="7538"/>
                  </a:lnTo>
                  <a:cubicBezTo>
                    <a:pt x="6019" y="7812"/>
                    <a:pt x="5532" y="8055"/>
                    <a:pt x="5107" y="8207"/>
                  </a:cubicBezTo>
                  <a:cubicBezTo>
                    <a:pt x="4651" y="8359"/>
                    <a:pt x="4225" y="8420"/>
                    <a:pt x="3860" y="8420"/>
                  </a:cubicBezTo>
                  <a:cubicBezTo>
                    <a:pt x="3435" y="8420"/>
                    <a:pt x="3131" y="8329"/>
                    <a:pt x="2918" y="8146"/>
                  </a:cubicBezTo>
                  <a:cubicBezTo>
                    <a:pt x="2675" y="7994"/>
                    <a:pt x="2553" y="7751"/>
                    <a:pt x="2553" y="7417"/>
                  </a:cubicBezTo>
                  <a:cubicBezTo>
                    <a:pt x="2553" y="7204"/>
                    <a:pt x="2614" y="7022"/>
                    <a:pt x="2736" y="6809"/>
                  </a:cubicBezTo>
                  <a:cubicBezTo>
                    <a:pt x="2888" y="6596"/>
                    <a:pt x="3070" y="6383"/>
                    <a:pt x="3344" y="6170"/>
                  </a:cubicBezTo>
                  <a:lnTo>
                    <a:pt x="3769" y="5775"/>
                  </a:lnTo>
                  <a:cubicBezTo>
                    <a:pt x="4286" y="5319"/>
                    <a:pt x="4620" y="4955"/>
                    <a:pt x="4772" y="4681"/>
                  </a:cubicBezTo>
                  <a:cubicBezTo>
                    <a:pt x="4924" y="4408"/>
                    <a:pt x="5016" y="4073"/>
                    <a:pt x="5016" y="3708"/>
                  </a:cubicBezTo>
                  <a:lnTo>
                    <a:pt x="5016" y="340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7"/>
            <p:cNvSpPr/>
            <p:nvPr/>
          </p:nvSpPr>
          <p:spPr>
            <a:xfrm>
              <a:off x="851489" y="1910150"/>
              <a:ext cx="161900" cy="253825"/>
            </a:xfrm>
            <a:custGeom>
              <a:avLst/>
              <a:gdLst/>
              <a:ahLst/>
              <a:cxnLst/>
              <a:rect l="l" t="t" r="r" b="b"/>
              <a:pathLst>
                <a:path w="6476" h="10153" extrusionOk="0">
                  <a:moveTo>
                    <a:pt x="2919" y="1"/>
                  </a:moveTo>
                  <a:cubicBezTo>
                    <a:pt x="2493" y="1"/>
                    <a:pt x="2037" y="31"/>
                    <a:pt x="1581" y="122"/>
                  </a:cubicBezTo>
                  <a:cubicBezTo>
                    <a:pt x="1095" y="214"/>
                    <a:pt x="578" y="335"/>
                    <a:pt x="1" y="548"/>
                  </a:cubicBezTo>
                  <a:lnTo>
                    <a:pt x="1" y="2645"/>
                  </a:lnTo>
                  <a:cubicBezTo>
                    <a:pt x="487" y="2341"/>
                    <a:pt x="943" y="2128"/>
                    <a:pt x="1399" y="1976"/>
                  </a:cubicBezTo>
                  <a:cubicBezTo>
                    <a:pt x="1825" y="1824"/>
                    <a:pt x="2250" y="1733"/>
                    <a:pt x="2615" y="1733"/>
                  </a:cubicBezTo>
                  <a:cubicBezTo>
                    <a:pt x="3040" y="1733"/>
                    <a:pt x="3344" y="1824"/>
                    <a:pt x="3588" y="2007"/>
                  </a:cubicBezTo>
                  <a:cubicBezTo>
                    <a:pt x="3800" y="2189"/>
                    <a:pt x="3922" y="2432"/>
                    <a:pt x="3922" y="2736"/>
                  </a:cubicBezTo>
                  <a:cubicBezTo>
                    <a:pt x="3922" y="2949"/>
                    <a:pt x="3861" y="3162"/>
                    <a:pt x="3740" y="3344"/>
                  </a:cubicBezTo>
                  <a:cubicBezTo>
                    <a:pt x="3618" y="3557"/>
                    <a:pt x="3405" y="3770"/>
                    <a:pt x="3132" y="4013"/>
                  </a:cubicBezTo>
                  <a:lnTo>
                    <a:pt x="2676" y="4408"/>
                  </a:lnTo>
                  <a:cubicBezTo>
                    <a:pt x="2189" y="4834"/>
                    <a:pt x="1855" y="5198"/>
                    <a:pt x="1703" y="5472"/>
                  </a:cubicBezTo>
                  <a:cubicBezTo>
                    <a:pt x="1551" y="5746"/>
                    <a:pt x="1460" y="6080"/>
                    <a:pt x="1460" y="6445"/>
                  </a:cubicBezTo>
                  <a:lnTo>
                    <a:pt x="1460" y="6779"/>
                  </a:lnTo>
                  <a:lnTo>
                    <a:pt x="4013" y="6779"/>
                  </a:lnTo>
                  <a:lnTo>
                    <a:pt x="4013" y="6475"/>
                  </a:lnTo>
                  <a:cubicBezTo>
                    <a:pt x="4013" y="6262"/>
                    <a:pt x="4074" y="6080"/>
                    <a:pt x="4165" y="5928"/>
                  </a:cubicBezTo>
                  <a:cubicBezTo>
                    <a:pt x="4256" y="5746"/>
                    <a:pt x="4469" y="5533"/>
                    <a:pt x="4803" y="5259"/>
                  </a:cubicBezTo>
                  <a:lnTo>
                    <a:pt x="5259" y="4864"/>
                  </a:lnTo>
                  <a:cubicBezTo>
                    <a:pt x="5685" y="4469"/>
                    <a:pt x="6019" y="4104"/>
                    <a:pt x="6202" y="3770"/>
                  </a:cubicBezTo>
                  <a:cubicBezTo>
                    <a:pt x="6384" y="3405"/>
                    <a:pt x="6475" y="3040"/>
                    <a:pt x="6475" y="2584"/>
                  </a:cubicBezTo>
                  <a:cubicBezTo>
                    <a:pt x="6475" y="1733"/>
                    <a:pt x="6171" y="1095"/>
                    <a:pt x="5563" y="639"/>
                  </a:cubicBezTo>
                  <a:cubicBezTo>
                    <a:pt x="4955" y="214"/>
                    <a:pt x="4074" y="1"/>
                    <a:pt x="2919" y="1"/>
                  </a:cubicBezTo>
                  <a:close/>
                  <a:moveTo>
                    <a:pt x="1460" y="7752"/>
                  </a:moveTo>
                  <a:lnTo>
                    <a:pt x="1460" y="10153"/>
                  </a:lnTo>
                  <a:lnTo>
                    <a:pt x="4013" y="10153"/>
                  </a:lnTo>
                  <a:lnTo>
                    <a:pt x="4013" y="775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 name="Google Shape;1619;p67"/>
          <p:cNvGrpSpPr/>
          <p:nvPr/>
        </p:nvGrpSpPr>
        <p:grpSpPr>
          <a:xfrm>
            <a:off x="6627050" y="2517400"/>
            <a:ext cx="1895950" cy="620100"/>
            <a:chOff x="6627050" y="2517400"/>
            <a:chExt cx="1895950" cy="620100"/>
          </a:xfrm>
        </p:grpSpPr>
        <p:sp>
          <p:nvSpPr>
            <p:cNvPr id="1620" name="Google Shape;1620;p67"/>
            <p:cNvSpPr/>
            <p:nvPr/>
          </p:nvSpPr>
          <p:spPr>
            <a:xfrm>
              <a:off x="6627050" y="2517400"/>
              <a:ext cx="1895950" cy="620100"/>
            </a:xfrm>
            <a:custGeom>
              <a:avLst/>
              <a:gdLst/>
              <a:ahLst/>
              <a:cxnLst/>
              <a:rect l="l" t="t" r="r" b="b"/>
              <a:pathLst>
                <a:path w="75838" h="24804" extrusionOk="0">
                  <a:moveTo>
                    <a:pt x="16323" y="1"/>
                  </a:moveTo>
                  <a:cubicBezTo>
                    <a:pt x="13557" y="1"/>
                    <a:pt x="11186" y="1916"/>
                    <a:pt x="10548" y="4499"/>
                  </a:cubicBezTo>
                  <a:lnTo>
                    <a:pt x="10487" y="8390"/>
                  </a:lnTo>
                  <a:lnTo>
                    <a:pt x="0" y="7326"/>
                  </a:lnTo>
                  <a:lnTo>
                    <a:pt x="10426" y="12402"/>
                  </a:lnTo>
                  <a:lnTo>
                    <a:pt x="10335" y="18816"/>
                  </a:lnTo>
                  <a:cubicBezTo>
                    <a:pt x="10335" y="22098"/>
                    <a:pt x="13010" y="24804"/>
                    <a:pt x="16323" y="24804"/>
                  </a:cubicBezTo>
                  <a:lnTo>
                    <a:pt x="69850" y="24804"/>
                  </a:lnTo>
                  <a:cubicBezTo>
                    <a:pt x="73163" y="24804"/>
                    <a:pt x="75838" y="22098"/>
                    <a:pt x="75838" y="18816"/>
                  </a:cubicBezTo>
                  <a:lnTo>
                    <a:pt x="75838" y="5989"/>
                  </a:lnTo>
                  <a:cubicBezTo>
                    <a:pt x="75838" y="2676"/>
                    <a:pt x="73163" y="1"/>
                    <a:pt x="698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7"/>
            <p:cNvSpPr/>
            <p:nvPr/>
          </p:nvSpPr>
          <p:spPr>
            <a:xfrm>
              <a:off x="6889975" y="2517400"/>
              <a:ext cx="1633025" cy="161125"/>
            </a:xfrm>
            <a:custGeom>
              <a:avLst/>
              <a:gdLst/>
              <a:ahLst/>
              <a:cxnLst/>
              <a:rect l="l" t="t" r="r" b="b"/>
              <a:pathLst>
                <a:path w="65321" h="6445" extrusionOk="0">
                  <a:moveTo>
                    <a:pt x="5806" y="1"/>
                  </a:moveTo>
                  <a:cubicBezTo>
                    <a:pt x="3040" y="1"/>
                    <a:pt x="669" y="1916"/>
                    <a:pt x="31" y="4499"/>
                  </a:cubicBezTo>
                  <a:lnTo>
                    <a:pt x="0" y="6445"/>
                  </a:lnTo>
                  <a:lnTo>
                    <a:pt x="65321" y="5989"/>
                  </a:lnTo>
                  <a:cubicBezTo>
                    <a:pt x="65321" y="2676"/>
                    <a:pt x="62646" y="1"/>
                    <a:pt x="59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7"/>
            <p:cNvSpPr/>
            <p:nvPr/>
          </p:nvSpPr>
          <p:spPr>
            <a:xfrm>
              <a:off x="8094400" y="2565275"/>
              <a:ext cx="69175" cy="69175"/>
            </a:xfrm>
            <a:custGeom>
              <a:avLst/>
              <a:gdLst/>
              <a:ahLst/>
              <a:cxnLst/>
              <a:rect l="l" t="t" r="r" b="b"/>
              <a:pathLst>
                <a:path w="2767" h="2767" extrusionOk="0">
                  <a:moveTo>
                    <a:pt x="1399" y="1"/>
                  </a:moveTo>
                  <a:cubicBezTo>
                    <a:pt x="639" y="1"/>
                    <a:pt x="0" y="639"/>
                    <a:pt x="0" y="1399"/>
                  </a:cubicBezTo>
                  <a:cubicBezTo>
                    <a:pt x="0" y="2159"/>
                    <a:pt x="639" y="2767"/>
                    <a:pt x="1399" y="2767"/>
                  </a:cubicBezTo>
                  <a:cubicBezTo>
                    <a:pt x="2159" y="2767"/>
                    <a:pt x="2766" y="2159"/>
                    <a:pt x="2766" y="1399"/>
                  </a:cubicBezTo>
                  <a:cubicBezTo>
                    <a:pt x="2766" y="639"/>
                    <a:pt x="2159" y="1"/>
                    <a:pt x="13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7"/>
            <p:cNvSpPr/>
            <p:nvPr/>
          </p:nvSpPr>
          <p:spPr>
            <a:xfrm>
              <a:off x="8218250" y="2565275"/>
              <a:ext cx="69175" cy="69175"/>
            </a:xfrm>
            <a:custGeom>
              <a:avLst/>
              <a:gdLst/>
              <a:ahLst/>
              <a:cxnLst/>
              <a:rect l="l" t="t" r="r" b="b"/>
              <a:pathLst>
                <a:path w="2767" h="2767" extrusionOk="0">
                  <a:moveTo>
                    <a:pt x="1369" y="1"/>
                  </a:moveTo>
                  <a:cubicBezTo>
                    <a:pt x="609" y="1"/>
                    <a:pt x="1" y="639"/>
                    <a:pt x="1" y="1399"/>
                  </a:cubicBezTo>
                  <a:cubicBezTo>
                    <a:pt x="1" y="2159"/>
                    <a:pt x="609" y="2767"/>
                    <a:pt x="1369" y="2767"/>
                  </a:cubicBezTo>
                  <a:cubicBezTo>
                    <a:pt x="2129" y="2767"/>
                    <a:pt x="2767" y="2159"/>
                    <a:pt x="2767" y="1399"/>
                  </a:cubicBezTo>
                  <a:cubicBezTo>
                    <a:pt x="2767" y="639"/>
                    <a:pt x="2129" y="1"/>
                    <a:pt x="13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7"/>
            <p:cNvSpPr/>
            <p:nvPr/>
          </p:nvSpPr>
          <p:spPr>
            <a:xfrm>
              <a:off x="8347450" y="2565275"/>
              <a:ext cx="69175" cy="69175"/>
            </a:xfrm>
            <a:custGeom>
              <a:avLst/>
              <a:gdLst/>
              <a:ahLst/>
              <a:cxnLst/>
              <a:rect l="l" t="t" r="r" b="b"/>
              <a:pathLst>
                <a:path w="2767" h="2767" extrusionOk="0">
                  <a:moveTo>
                    <a:pt x="1368" y="1"/>
                  </a:moveTo>
                  <a:cubicBezTo>
                    <a:pt x="608" y="1"/>
                    <a:pt x="0" y="639"/>
                    <a:pt x="0" y="1399"/>
                  </a:cubicBezTo>
                  <a:cubicBezTo>
                    <a:pt x="0" y="2159"/>
                    <a:pt x="608" y="2767"/>
                    <a:pt x="1368" y="2767"/>
                  </a:cubicBezTo>
                  <a:cubicBezTo>
                    <a:pt x="2128" y="2767"/>
                    <a:pt x="2766" y="2159"/>
                    <a:pt x="2766" y="1399"/>
                  </a:cubicBezTo>
                  <a:cubicBezTo>
                    <a:pt x="2766" y="639"/>
                    <a:pt x="2128" y="1"/>
                    <a:pt x="13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5" name="Google Shape;1625;p67"/>
          <p:cNvSpPr txBox="1"/>
          <p:nvPr/>
        </p:nvSpPr>
        <p:spPr>
          <a:xfrm>
            <a:off x="6912800" y="2683575"/>
            <a:ext cx="1610100" cy="45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Archivo Medium"/>
                <a:ea typeface="Archivo Medium"/>
                <a:cs typeface="Archivo Medium"/>
                <a:sym typeface="Archivo Medium"/>
              </a:rPr>
              <a:t> Online help</a:t>
            </a:r>
            <a:endParaRPr sz="1000"/>
          </a:p>
        </p:txBody>
      </p:sp>
      <p:pic>
        <p:nvPicPr>
          <p:cNvPr id="3" name="Picture 2">
            <a:extLst>
              <a:ext uri="{FF2B5EF4-FFF2-40B4-BE49-F238E27FC236}">
                <a16:creationId xmlns:a16="http://schemas.microsoft.com/office/drawing/2014/main" id="{D9719A1F-2E26-A336-5D6B-BD9406AA9AE5}"/>
              </a:ext>
            </a:extLst>
          </p:cNvPr>
          <p:cNvPicPr>
            <a:picLocks noGrp="1" noRot="1" noChangeAspect="1" noMove="1" noResize="1" noEditPoints="1" noAdjustHandles="1" noChangeArrowheads="1" noChangeShapeType="1" noCrop="1"/>
          </p:cNvPicPr>
          <p:nvPr/>
        </p:nvPicPr>
        <p:blipFill rotWithShape="1">
          <a:blip r:embed="rId3"/>
          <a:srcRect t="6715"/>
          <a:stretch/>
        </p:blipFill>
        <p:spPr>
          <a:xfrm>
            <a:off x="713225" y="3892965"/>
            <a:ext cx="7401958" cy="630954"/>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p38"/>
          <p:cNvSpPr/>
          <p:nvPr/>
        </p:nvSpPr>
        <p:spPr>
          <a:xfrm>
            <a:off x="699941" y="3468761"/>
            <a:ext cx="729300" cy="729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887D8"/>
              </a:solidFill>
            </a:endParaRPr>
          </a:p>
        </p:txBody>
      </p:sp>
      <p:sp>
        <p:nvSpPr>
          <p:cNvPr id="523" name="Google Shape;523;p38"/>
          <p:cNvSpPr/>
          <p:nvPr/>
        </p:nvSpPr>
        <p:spPr>
          <a:xfrm>
            <a:off x="4879911" y="1783195"/>
            <a:ext cx="729300" cy="729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887D8"/>
              </a:solidFill>
            </a:endParaRPr>
          </a:p>
        </p:txBody>
      </p:sp>
      <p:sp>
        <p:nvSpPr>
          <p:cNvPr id="524" name="Google Shape;524;p38"/>
          <p:cNvSpPr/>
          <p:nvPr/>
        </p:nvSpPr>
        <p:spPr>
          <a:xfrm>
            <a:off x="4879911" y="3468761"/>
            <a:ext cx="729300" cy="729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8"/>
          <p:cNvSpPr/>
          <p:nvPr/>
        </p:nvSpPr>
        <p:spPr>
          <a:xfrm>
            <a:off x="699941" y="1815954"/>
            <a:ext cx="729300" cy="729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8"/>
          <p:cNvSpPr txBox="1">
            <a:spLocks noGrp="1"/>
          </p:cNvSpPr>
          <p:nvPr>
            <p:ph type="title"/>
          </p:nvPr>
        </p:nvSpPr>
        <p:spPr>
          <a:xfrm>
            <a:off x="684780" y="827964"/>
            <a:ext cx="77040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vi-VN" i="1" dirty="0"/>
              <a:t>TABLE OF CONTENS</a:t>
            </a:r>
            <a:endParaRPr i="1" dirty="0"/>
          </a:p>
        </p:txBody>
      </p:sp>
      <p:sp>
        <p:nvSpPr>
          <p:cNvPr id="531" name="Google Shape;531;p38"/>
          <p:cNvSpPr txBox="1">
            <a:spLocks noGrp="1"/>
          </p:cNvSpPr>
          <p:nvPr>
            <p:ph type="title" idx="5"/>
          </p:nvPr>
        </p:nvSpPr>
        <p:spPr>
          <a:xfrm>
            <a:off x="670359" y="1918579"/>
            <a:ext cx="788400" cy="515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32" name="Google Shape;532;p38"/>
          <p:cNvSpPr txBox="1">
            <a:spLocks noGrp="1"/>
          </p:cNvSpPr>
          <p:nvPr>
            <p:ph type="title" idx="6"/>
          </p:nvPr>
        </p:nvSpPr>
        <p:spPr>
          <a:xfrm>
            <a:off x="670359" y="3575861"/>
            <a:ext cx="788400" cy="515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B887D8"/>
                </a:solidFill>
              </a:rPr>
              <a:t>03</a:t>
            </a:r>
            <a:endParaRPr>
              <a:solidFill>
                <a:srgbClr val="B887D8"/>
              </a:solidFill>
            </a:endParaRPr>
          </a:p>
        </p:txBody>
      </p:sp>
      <p:sp>
        <p:nvSpPr>
          <p:cNvPr id="533" name="Google Shape;533;p38"/>
          <p:cNvSpPr txBox="1">
            <a:spLocks noGrp="1"/>
          </p:cNvSpPr>
          <p:nvPr>
            <p:ph type="title" idx="7"/>
          </p:nvPr>
        </p:nvSpPr>
        <p:spPr>
          <a:xfrm>
            <a:off x="4887463" y="1902237"/>
            <a:ext cx="788400" cy="515100"/>
          </a:xfrm>
          <a:prstGeom prst="rect">
            <a:avLst/>
          </a:prstGeom>
        </p:spPr>
        <p:txBody>
          <a:bodyPr spcFirstLastPara="1" wrap="square" lIns="57150" tIns="91425" rIns="91425" bIns="91425" anchor="ctr" anchorCtr="0">
            <a:noAutofit/>
          </a:bodyPr>
          <a:lstStyle/>
          <a:p>
            <a:pPr marL="0" lvl="0" indent="0" algn="ctr" rtl="0">
              <a:spcBef>
                <a:spcPts val="0"/>
              </a:spcBef>
              <a:spcAft>
                <a:spcPts val="0"/>
              </a:spcAft>
              <a:buNone/>
            </a:pPr>
            <a:r>
              <a:rPr lang="en" dirty="0">
                <a:solidFill>
                  <a:srgbClr val="B887D8"/>
                </a:solidFill>
              </a:rPr>
              <a:t>02</a:t>
            </a:r>
            <a:endParaRPr dirty="0">
              <a:solidFill>
                <a:srgbClr val="B887D8"/>
              </a:solidFill>
            </a:endParaRPr>
          </a:p>
        </p:txBody>
      </p:sp>
      <p:sp>
        <p:nvSpPr>
          <p:cNvPr id="534" name="Google Shape;534;p38"/>
          <p:cNvSpPr txBox="1">
            <a:spLocks noGrp="1"/>
          </p:cNvSpPr>
          <p:nvPr>
            <p:ph type="title" idx="8"/>
          </p:nvPr>
        </p:nvSpPr>
        <p:spPr>
          <a:xfrm>
            <a:off x="4887463" y="3594219"/>
            <a:ext cx="7884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535" name="Google Shape;535;p38"/>
          <p:cNvSpPr txBox="1">
            <a:spLocks noGrp="1"/>
          </p:cNvSpPr>
          <p:nvPr>
            <p:ph type="subTitle" idx="9"/>
          </p:nvPr>
        </p:nvSpPr>
        <p:spPr>
          <a:xfrm>
            <a:off x="5675863" y="1902237"/>
            <a:ext cx="2704023" cy="515101"/>
          </a:xfrm>
          <a:prstGeom prst="rect">
            <a:avLst/>
          </a:prstGeom>
        </p:spPr>
        <p:txBody>
          <a:bodyPr spcFirstLastPara="1" wrap="square" lIns="91425" tIns="91425" rIns="91425" bIns="91425" anchor="b" anchorCtr="0">
            <a:noAutofit/>
          </a:bodyPr>
          <a:lstStyle/>
          <a:p>
            <a:r>
              <a:rPr lang="vi-VN" dirty="0">
                <a:solidFill>
                  <a:srgbClr val="B887D8"/>
                </a:solidFill>
              </a:rPr>
              <a:t>DATA OVERVIEW</a:t>
            </a:r>
          </a:p>
        </p:txBody>
      </p:sp>
      <p:sp>
        <p:nvSpPr>
          <p:cNvPr id="536" name="Google Shape;536;p38"/>
          <p:cNvSpPr txBox="1">
            <a:spLocks noGrp="1"/>
          </p:cNvSpPr>
          <p:nvPr>
            <p:ph type="subTitle" idx="13"/>
          </p:nvPr>
        </p:nvSpPr>
        <p:spPr>
          <a:xfrm>
            <a:off x="1388133" y="3522146"/>
            <a:ext cx="3148647" cy="754837"/>
          </a:xfrm>
          <a:prstGeom prst="rect">
            <a:avLst/>
          </a:prstGeom>
        </p:spPr>
        <p:txBody>
          <a:bodyPr spcFirstLastPara="1" wrap="square" lIns="91425" tIns="91425" rIns="91425" bIns="91425" anchor="b" anchorCtr="0">
            <a:noAutofit/>
          </a:bodyPr>
          <a:lstStyle/>
          <a:p>
            <a:r>
              <a:rPr lang="vi-VN" sz="2400" dirty="0">
                <a:solidFill>
                  <a:srgbClr val="B887D8"/>
                </a:solidFill>
              </a:rPr>
              <a:t>MODEL TRAINING</a:t>
            </a:r>
          </a:p>
          <a:p>
            <a:r>
              <a:rPr lang="vi-VN" sz="2400" dirty="0">
                <a:solidFill>
                  <a:srgbClr val="B887D8"/>
                </a:solidFill>
              </a:rPr>
              <a:t>AND EVALUATION</a:t>
            </a:r>
            <a:endParaRPr lang="vi-VN" dirty="0">
              <a:solidFill>
                <a:srgbClr val="B887D8"/>
              </a:solidFill>
            </a:endParaRPr>
          </a:p>
        </p:txBody>
      </p:sp>
      <p:sp>
        <p:nvSpPr>
          <p:cNvPr id="10" name="Google Shape;537;p38">
            <a:extLst>
              <a:ext uri="{FF2B5EF4-FFF2-40B4-BE49-F238E27FC236}">
                <a16:creationId xmlns:a16="http://schemas.microsoft.com/office/drawing/2014/main" id="{1DC5B561-2CB5-DB48-0EEE-772CE7078859}"/>
              </a:ext>
            </a:extLst>
          </p:cNvPr>
          <p:cNvSpPr txBox="1">
            <a:spLocks/>
          </p:cNvSpPr>
          <p:nvPr/>
        </p:nvSpPr>
        <p:spPr>
          <a:xfrm>
            <a:off x="5683415" y="3692114"/>
            <a:ext cx="2472300" cy="41490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2400"/>
              <a:buFont typeface="Bebas Neue"/>
              <a:buNone/>
              <a:defRPr sz="2200" b="0" i="0" u="none" strike="noStrike" cap="none">
                <a:solidFill>
                  <a:schemeClr val="lt1"/>
                </a:solidFill>
                <a:latin typeface="Archivo Medium"/>
                <a:ea typeface="Archivo Medium"/>
                <a:cs typeface="Archivo Medium"/>
                <a:sym typeface="Archivo Medium"/>
              </a:defRPr>
            </a:lvl1pPr>
            <a:lvl2pPr marL="914400" marR="0" lvl="1" indent="-317500" algn="ctr" rtl="0">
              <a:lnSpc>
                <a:spcPct val="100000"/>
              </a:lnSpc>
              <a:spcBef>
                <a:spcPts val="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2pPr>
            <a:lvl3pPr marL="1371600" marR="0" lvl="2"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3pPr>
            <a:lvl4pPr marL="1828800" marR="0" lvl="3"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4pPr>
            <a:lvl5pPr marL="2286000" marR="0" lvl="4"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5pPr>
            <a:lvl6pPr marL="2743200" marR="0" lvl="5"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6pPr>
            <a:lvl7pPr marL="3200400" marR="0" lvl="6"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7pPr>
            <a:lvl8pPr marL="3657600" marR="0" lvl="7"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8pPr>
            <a:lvl9pPr marL="4114800" marR="0" lvl="8" indent="-317500" algn="ctr" rtl="0">
              <a:lnSpc>
                <a:spcPct val="100000"/>
              </a:lnSpc>
              <a:spcBef>
                <a:spcPts val="1600"/>
              </a:spcBef>
              <a:spcAft>
                <a:spcPts val="160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9pPr>
          </a:lstStyle>
          <a:p>
            <a:pPr marL="0" indent="0"/>
            <a:r>
              <a:rPr lang="vi-VN" dirty="0"/>
              <a:t>CONCLUSION</a:t>
            </a:r>
          </a:p>
        </p:txBody>
      </p:sp>
      <p:sp>
        <p:nvSpPr>
          <p:cNvPr id="11" name="Google Shape;538;p38">
            <a:extLst>
              <a:ext uri="{FF2B5EF4-FFF2-40B4-BE49-F238E27FC236}">
                <a16:creationId xmlns:a16="http://schemas.microsoft.com/office/drawing/2014/main" id="{30731D70-8583-EF77-FE2A-C3F02B43F404}"/>
              </a:ext>
            </a:extLst>
          </p:cNvPr>
          <p:cNvSpPr txBox="1">
            <a:spLocks/>
          </p:cNvSpPr>
          <p:nvPr/>
        </p:nvSpPr>
        <p:spPr>
          <a:xfrm>
            <a:off x="1488341" y="1920430"/>
            <a:ext cx="2516114" cy="47871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2400"/>
              <a:buFont typeface="Bebas Neue"/>
              <a:buNone/>
              <a:defRPr sz="2200" b="0" i="0" u="none" strike="noStrike" cap="none">
                <a:solidFill>
                  <a:schemeClr val="lt1"/>
                </a:solidFill>
                <a:latin typeface="Archivo Medium"/>
                <a:ea typeface="Archivo Medium"/>
                <a:cs typeface="Archivo Medium"/>
                <a:sym typeface="Archivo Medium"/>
              </a:defRPr>
            </a:lvl1pPr>
            <a:lvl2pPr marL="914400" marR="0" lvl="1" indent="-317500" algn="ctr" rtl="0">
              <a:lnSpc>
                <a:spcPct val="100000"/>
              </a:lnSpc>
              <a:spcBef>
                <a:spcPts val="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2pPr>
            <a:lvl3pPr marL="1371600" marR="0" lvl="2"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3pPr>
            <a:lvl4pPr marL="1828800" marR="0" lvl="3"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4pPr>
            <a:lvl5pPr marL="2286000" marR="0" lvl="4"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5pPr>
            <a:lvl6pPr marL="2743200" marR="0" lvl="5"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6pPr>
            <a:lvl7pPr marL="3200400" marR="0" lvl="6"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7pPr>
            <a:lvl8pPr marL="3657600" marR="0" lvl="7" indent="-317500" algn="ctr" rtl="0">
              <a:lnSpc>
                <a:spcPct val="100000"/>
              </a:lnSpc>
              <a:spcBef>
                <a:spcPts val="1600"/>
              </a:spcBef>
              <a:spcAft>
                <a:spcPts val="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8pPr>
            <a:lvl9pPr marL="4114800" marR="0" lvl="8" indent="-317500" algn="ctr" rtl="0">
              <a:lnSpc>
                <a:spcPct val="100000"/>
              </a:lnSpc>
              <a:spcBef>
                <a:spcPts val="1600"/>
              </a:spcBef>
              <a:spcAft>
                <a:spcPts val="1600"/>
              </a:spcAft>
              <a:buClr>
                <a:schemeClr val="lt1"/>
              </a:buClr>
              <a:buSzPts val="2400"/>
              <a:buFont typeface="Bebas Neue"/>
              <a:buNone/>
              <a:defRPr sz="2400" b="0" i="0" u="none" strike="noStrike" cap="none">
                <a:solidFill>
                  <a:schemeClr val="lt1"/>
                </a:solidFill>
                <a:latin typeface="Bebas Neue"/>
                <a:ea typeface="Bebas Neue"/>
                <a:cs typeface="Bebas Neue"/>
                <a:sym typeface="Bebas Neue"/>
              </a:defRPr>
            </a:lvl9pPr>
          </a:lstStyle>
          <a:p>
            <a:pPr marL="0" indent="0"/>
            <a:r>
              <a:rPr lang="vi-VN" dirty="0"/>
              <a:t>INTRODUCTION</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39"/>
          <p:cNvSpPr/>
          <p:nvPr/>
        </p:nvSpPr>
        <p:spPr>
          <a:xfrm>
            <a:off x="5577157" y="1262000"/>
            <a:ext cx="3152100" cy="3152100"/>
          </a:xfrm>
          <a:prstGeom prst="ellipse">
            <a:avLst/>
          </a:prstGeom>
          <a:solidFill>
            <a:srgbClr val="FFF48F">
              <a:alpha val="24710"/>
            </a:srgbClr>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 name="Google Shape;544;p39"/>
          <p:cNvSpPr txBox="1">
            <a:spLocks noGrp="1"/>
          </p:cNvSpPr>
          <p:nvPr>
            <p:ph type="title"/>
          </p:nvPr>
        </p:nvSpPr>
        <p:spPr>
          <a:xfrm>
            <a:off x="594726" y="832480"/>
            <a:ext cx="4982431" cy="76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t>01. INTRODUCTION</a:t>
            </a:r>
            <a:endParaRPr sz="3200" dirty="0"/>
          </a:p>
        </p:txBody>
      </p:sp>
      <p:sp>
        <p:nvSpPr>
          <p:cNvPr id="545" name="Google Shape;545;p39"/>
          <p:cNvSpPr txBox="1">
            <a:spLocks noGrp="1"/>
          </p:cNvSpPr>
          <p:nvPr>
            <p:ph type="subTitle" idx="1"/>
          </p:nvPr>
        </p:nvSpPr>
        <p:spPr>
          <a:xfrm>
            <a:off x="594727" y="1592680"/>
            <a:ext cx="4805475" cy="3152101"/>
          </a:xfrm>
          <a:prstGeom prst="rect">
            <a:avLst/>
          </a:prstGeom>
        </p:spPr>
        <p:txBody>
          <a:bodyPr spcFirstLastPara="1" wrap="square" lIns="91425" tIns="91425" rIns="91425" bIns="91425" anchor="t" anchorCtr="0">
            <a:noAutofit/>
          </a:bodyPr>
          <a:lstStyle/>
          <a:p>
            <a:pPr marL="285750" lvl="0" indent="-285750" algn="l" rtl="0">
              <a:lnSpc>
                <a:spcPct val="130000"/>
              </a:lnSpc>
              <a:spcBef>
                <a:spcPts val="600"/>
              </a:spcBef>
              <a:spcAft>
                <a:spcPts val="600"/>
              </a:spcAft>
              <a:buFont typeface="Wingdings" panose="05000000000000000000" pitchFamily="2" charset="2"/>
              <a:buChar char="q"/>
            </a:pPr>
            <a:r>
              <a:rPr lang="en-US" dirty="0"/>
              <a:t>Customer churn prediction is a critical aspect of business management. It involves understanding and addressing customer attrition, which refers to the loss of clients or customers.</a:t>
            </a:r>
          </a:p>
          <a:p>
            <a:pPr marL="285750" lvl="0" indent="-285750" algn="l" rtl="0">
              <a:lnSpc>
                <a:spcPct val="130000"/>
              </a:lnSpc>
              <a:spcBef>
                <a:spcPts val="600"/>
              </a:spcBef>
              <a:spcAft>
                <a:spcPts val="600"/>
              </a:spcAft>
              <a:buFont typeface="Wingdings" panose="05000000000000000000" pitchFamily="2" charset="2"/>
              <a:buChar char="q"/>
            </a:pPr>
            <a:r>
              <a:rPr lang="en-US" dirty="0"/>
              <a:t>Retaining an existing customer is significantly more cost-effective than acquiring a new one. The long-term value of recovered customers far outweighs that of newly acquired ones.</a:t>
            </a:r>
          </a:p>
        </p:txBody>
      </p:sp>
      <p:grpSp>
        <p:nvGrpSpPr>
          <p:cNvPr id="546" name="Google Shape;546;p39"/>
          <p:cNvGrpSpPr/>
          <p:nvPr/>
        </p:nvGrpSpPr>
        <p:grpSpPr>
          <a:xfrm>
            <a:off x="5534107" y="1650262"/>
            <a:ext cx="3238170" cy="2791810"/>
            <a:chOff x="5135901" y="1421662"/>
            <a:chExt cx="3238170" cy="2791810"/>
          </a:xfrm>
        </p:grpSpPr>
        <p:sp>
          <p:nvSpPr>
            <p:cNvPr id="547" name="Google Shape;547;p39"/>
            <p:cNvSpPr/>
            <p:nvPr/>
          </p:nvSpPr>
          <p:spPr>
            <a:xfrm>
              <a:off x="5478429" y="2134745"/>
              <a:ext cx="38195" cy="123429"/>
            </a:xfrm>
            <a:custGeom>
              <a:avLst/>
              <a:gdLst/>
              <a:ahLst/>
              <a:cxnLst/>
              <a:rect l="l" t="t" r="r" b="b"/>
              <a:pathLst>
                <a:path w="2220" h="7174" extrusionOk="0">
                  <a:moveTo>
                    <a:pt x="1794" y="0"/>
                  </a:moveTo>
                  <a:cubicBezTo>
                    <a:pt x="609" y="2158"/>
                    <a:pt x="1" y="5410"/>
                    <a:pt x="2220" y="7173"/>
                  </a:cubicBezTo>
                  <a:cubicBezTo>
                    <a:pt x="487" y="5076"/>
                    <a:pt x="1156" y="2401"/>
                    <a:pt x="1794" y="0"/>
                  </a:cubicBezTo>
                  <a:close/>
                </a:path>
              </a:pathLst>
            </a:custGeom>
            <a:solidFill>
              <a:srgbClr val="892B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p:cNvSpPr/>
            <p:nvPr/>
          </p:nvSpPr>
          <p:spPr>
            <a:xfrm>
              <a:off x="5398943" y="2123235"/>
              <a:ext cx="46557" cy="106705"/>
            </a:xfrm>
            <a:custGeom>
              <a:avLst/>
              <a:gdLst/>
              <a:ahLst/>
              <a:cxnLst/>
              <a:rect l="l" t="t" r="r" b="b"/>
              <a:pathLst>
                <a:path w="2706" h="6202" extrusionOk="0">
                  <a:moveTo>
                    <a:pt x="2706" y="0"/>
                  </a:moveTo>
                  <a:lnTo>
                    <a:pt x="2706" y="0"/>
                  </a:lnTo>
                  <a:cubicBezTo>
                    <a:pt x="1855" y="791"/>
                    <a:pt x="1369" y="1885"/>
                    <a:pt x="882" y="2918"/>
                  </a:cubicBezTo>
                  <a:cubicBezTo>
                    <a:pt x="487" y="3952"/>
                    <a:pt x="1" y="5046"/>
                    <a:pt x="1" y="6201"/>
                  </a:cubicBezTo>
                  <a:cubicBezTo>
                    <a:pt x="244" y="5259"/>
                    <a:pt x="882" y="3982"/>
                    <a:pt x="1247" y="3040"/>
                  </a:cubicBezTo>
                  <a:cubicBezTo>
                    <a:pt x="1703" y="2037"/>
                    <a:pt x="2098" y="973"/>
                    <a:pt x="2706" y="0"/>
                  </a:cubicBezTo>
                  <a:close/>
                </a:path>
              </a:pathLst>
            </a:custGeom>
            <a:solidFill>
              <a:srgbClr val="E2A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p:cNvSpPr/>
            <p:nvPr/>
          </p:nvSpPr>
          <p:spPr>
            <a:xfrm>
              <a:off x="5372792" y="2123235"/>
              <a:ext cx="64347" cy="64863"/>
            </a:xfrm>
            <a:custGeom>
              <a:avLst/>
              <a:gdLst/>
              <a:ahLst/>
              <a:cxnLst/>
              <a:rect l="l" t="t" r="r" b="b"/>
              <a:pathLst>
                <a:path w="3740" h="3770" extrusionOk="0">
                  <a:moveTo>
                    <a:pt x="3740" y="0"/>
                  </a:moveTo>
                  <a:lnTo>
                    <a:pt x="3740" y="0"/>
                  </a:lnTo>
                  <a:cubicBezTo>
                    <a:pt x="2098" y="730"/>
                    <a:pt x="730" y="2098"/>
                    <a:pt x="1" y="3769"/>
                  </a:cubicBezTo>
                  <a:cubicBezTo>
                    <a:pt x="1186" y="2402"/>
                    <a:pt x="2372" y="1186"/>
                    <a:pt x="3740" y="0"/>
                  </a:cubicBezTo>
                  <a:close/>
                </a:path>
              </a:pathLst>
            </a:custGeom>
            <a:solidFill>
              <a:srgbClr val="E2A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9"/>
            <p:cNvSpPr/>
            <p:nvPr/>
          </p:nvSpPr>
          <p:spPr>
            <a:xfrm>
              <a:off x="5607085" y="2158574"/>
              <a:ext cx="2374772" cy="1618268"/>
            </a:xfrm>
            <a:custGeom>
              <a:avLst/>
              <a:gdLst/>
              <a:ahLst/>
              <a:cxnLst/>
              <a:rect l="l" t="t" r="r" b="b"/>
              <a:pathLst>
                <a:path w="138028" h="94058" extrusionOk="0">
                  <a:moveTo>
                    <a:pt x="88704" y="1"/>
                  </a:moveTo>
                  <a:cubicBezTo>
                    <a:pt x="56004" y="1"/>
                    <a:pt x="20671" y="2413"/>
                    <a:pt x="0" y="6001"/>
                  </a:cubicBezTo>
                  <a:lnTo>
                    <a:pt x="5532" y="94057"/>
                  </a:lnTo>
                  <a:lnTo>
                    <a:pt x="132282" y="94057"/>
                  </a:lnTo>
                  <a:lnTo>
                    <a:pt x="138027" y="2475"/>
                  </a:lnTo>
                  <a:cubicBezTo>
                    <a:pt x="124419" y="754"/>
                    <a:pt x="106973" y="1"/>
                    <a:pt x="887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9"/>
            <p:cNvSpPr/>
            <p:nvPr/>
          </p:nvSpPr>
          <p:spPr>
            <a:xfrm>
              <a:off x="5670364" y="2214438"/>
              <a:ext cx="2256573" cy="1503304"/>
            </a:xfrm>
            <a:custGeom>
              <a:avLst/>
              <a:gdLst/>
              <a:ahLst/>
              <a:cxnLst/>
              <a:rect l="l" t="t" r="r" b="b"/>
              <a:pathLst>
                <a:path w="131158" h="87376" extrusionOk="0">
                  <a:moveTo>
                    <a:pt x="78819" y="1"/>
                  </a:moveTo>
                  <a:cubicBezTo>
                    <a:pt x="50936" y="1"/>
                    <a:pt x="23269" y="1884"/>
                    <a:pt x="0" y="5824"/>
                  </a:cubicBezTo>
                  <a:lnTo>
                    <a:pt x="4833" y="87132"/>
                  </a:lnTo>
                  <a:lnTo>
                    <a:pt x="125686" y="87375"/>
                  </a:lnTo>
                  <a:lnTo>
                    <a:pt x="131158" y="2237"/>
                  </a:lnTo>
                  <a:cubicBezTo>
                    <a:pt x="114340" y="761"/>
                    <a:pt x="96536" y="1"/>
                    <a:pt x="788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p:cNvSpPr/>
            <p:nvPr/>
          </p:nvSpPr>
          <p:spPr>
            <a:xfrm>
              <a:off x="5756129" y="2326303"/>
              <a:ext cx="2068832" cy="1391953"/>
            </a:xfrm>
            <a:custGeom>
              <a:avLst/>
              <a:gdLst/>
              <a:ahLst/>
              <a:cxnLst/>
              <a:rect l="l" t="t" r="r" b="b"/>
              <a:pathLst>
                <a:path w="120246" h="80904" extrusionOk="0">
                  <a:moveTo>
                    <a:pt x="74718" y="1"/>
                  </a:moveTo>
                  <a:cubicBezTo>
                    <a:pt x="48475" y="1"/>
                    <a:pt x="23534" y="1328"/>
                    <a:pt x="0" y="4459"/>
                  </a:cubicBezTo>
                  <a:lnTo>
                    <a:pt x="3313" y="80630"/>
                  </a:lnTo>
                  <a:lnTo>
                    <a:pt x="115808" y="80904"/>
                  </a:lnTo>
                  <a:lnTo>
                    <a:pt x="120245" y="1176"/>
                  </a:lnTo>
                  <a:cubicBezTo>
                    <a:pt x="104669" y="421"/>
                    <a:pt x="89488" y="1"/>
                    <a:pt x="747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9"/>
            <p:cNvSpPr/>
            <p:nvPr/>
          </p:nvSpPr>
          <p:spPr>
            <a:xfrm>
              <a:off x="5135901" y="3776797"/>
              <a:ext cx="3238170" cy="305423"/>
            </a:xfrm>
            <a:custGeom>
              <a:avLst/>
              <a:gdLst/>
              <a:ahLst/>
              <a:cxnLst/>
              <a:rect l="l" t="t" r="r" b="b"/>
              <a:pathLst>
                <a:path w="188211" h="17752" extrusionOk="0">
                  <a:moveTo>
                    <a:pt x="32919" y="0"/>
                  </a:moveTo>
                  <a:lnTo>
                    <a:pt x="1" y="17751"/>
                  </a:lnTo>
                  <a:lnTo>
                    <a:pt x="188211" y="17751"/>
                  </a:lnTo>
                  <a:lnTo>
                    <a:pt x="1596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9"/>
            <p:cNvSpPr/>
            <p:nvPr/>
          </p:nvSpPr>
          <p:spPr>
            <a:xfrm>
              <a:off x="5135901" y="4082198"/>
              <a:ext cx="3237654" cy="131274"/>
            </a:xfrm>
            <a:custGeom>
              <a:avLst/>
              <a:gdLst/>
              <a:ahLst/>
              <a:cxnLst/>
              <a:rect l="l" t="t" r="r" b="b"/>
              <a:pathLst>
                <a:path w="188181" h="7630" extrusionOk="0">
                  <a:moveTo>
                    <a:pt x="1" y="0"/>
                  </a:moveTo>
                  <a:lnTo>
                    <a:pt x="1" y="7629"/>
                  </a:lnTo>
                  <a:lnTo>
                    <a:pt x="188180" y="7629"/>
                  </a:lnTo>
                  <a:lnTo>
                    <a:pt x="1881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9"/>
            <p:cNvSpPr/>
            <p:nvPr/>
          </p:nvSpPr>
          <p:spPr>
            <a:xfrm>
              <a:off x="5341944" y="3819155"/>
              <a:ext cx="2893554" cy="212327"/>
            </a:xfrm>
            <a:custGeom>
              <a:avLst/>
              <a:gdLst/>
              <a:ahLst/>
              <a:cxnLst/>
              <a:rect l="l" t="t" r="r" b="b"/>
              <a:pathLst>
                <a:path w="168181" h="12341" extrusionOk="0">
                  <a:moveTo>
                    <a:pt x="21855" y="0"/>
                  </a:moveTo>
                  <a:lnTo>
                    <a:pt x="1" y="12341"/>
                  </a:lnTo>
                  <a:lnTo>
                    <a:pt x="168180" y="12341"/>
                  </a:lnTo>
                  <a:lnTo>
                    <a:pt x="1469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9"/>
            <p:cNvSpPr/>
            <p:nvPr/>
          </p:nvSpPr>
          <p:spPr>
            <a:xfrm>
              <a:off x="5607085" y="3969232"/>
              <a:ext cx="2278544" cy="42376"/>
            </a:xfrm>
            <a:custGeom>
              <a:avLst/>
              <a:gdLst/>
              <a:ahLst/>
              <a:cxnLst/>
              <a:rect l="l" t="t" r="r" b="b"/>
              <a:pathLst>
                <a:path w="132435" h="2463" extrusionOk="0">
                  <a:moveTo>
                    <a:pt x="4073" y="1"/>
                  </a:moveTo>
                  <a:lnTo>
                    <a:pt x="0" y="2463"/>
                  </a:lnTo>
                  <a:lnTo>
                    <a:pt x="132434" y="2463"/>
                  </a:lnTo>
                  <a:lnTo>
                    <a:pt x="1290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9"/>
            <p:cNvSpPr/>
            <p:nvPr/>
          </p:nvSpPr>
          <p:spPr>
            <a:xfrm>
              <a:off x="5539626" y="3838493"/>
              <a:ext cx="2509693" cy="105140"/>
            </a:xfrm>
            <a:custGeom>
              <a:avLst/>
              <a:gdLst/>
              <a:ahLst/>
              <a:cxnLst/>
              <a:rect l="l" t="t" r="r" b="b"/>
              <a:pathLst>
                <a:path w="145870" h="6111" extrusionOk="0">
                  <a:moveTo>
                    <a:pt x="10943" y="1"/>
                  </a:moveTo>
                  <a:lnTo>
                    <a:pt x="0" y="6110"/>
                  </a:lnTo>
                  <a:lnTo>
                    <a:pt x="145869" y="6110"/>
                  </a:lnTo>
                  <a:lnTo>
                    <a:pt x="135504" y="1"/>
                  </a:ln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9"/>
            <p:cNvSpPr/>
            <p:nvPr/>
          </p:nvSpPr>
          <p:spPr>
            <a:xfrm>
              <a:off x="5595059" y="3912749"/>
              <a:ext cx="2401439" cy="17"/>
            </a:xfrm>
            <a:custGeom>
              <a:avLst/>
              <a:gdLst/>
              <a:ahLst/>
              <a:cxnLst/>
              <a:rect l="l" t="t" r="r" b="b"/>
              <a:pathLst>
                <a:path w="139578" h="1" fill="none" extrusionOk="0">
                  <a:moveTo>
                    <a:pt x="0" y="1"/>
                  </a:moveTo>
                  <a:lnTo>
                    <a:pt x="139577" y="1"/>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9"/>
            <p:cNvSpPr/>
            <p:nvPr/>
          </p:nvSpPr>
          <p:spPr>
            <a:xfrm>
              <a:off x="5633752" y="3890796"/>
              <a:ext cx="2326649" cy="17"/>
            </a:xfrm>
            <a:custGeom>
              <a:avLst/>
              <a:gdLst/>
              <a:ahLst/>
              <a:cxnLst/>
              <a:rect l="l" t="t" r="r" b="b"/>
              <a:pathLst>
                <a:path w="135231" h="1" fill="none" extrusionOk="0">
                  <a:moveTo>
                    <a:pt x="0" y="0"/>
                  </a:moveTo>
                  <a:lnTo>
                    <a:pt x="135231" y="0"/>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9"/>
            <p:cNvSpPr/>
            <p:nvPr/>
          </p:nvSpPr>
          <p:spPr>
            <a:xfrm>
              <a:off x="5697547" y="3855233"/>
              <a:ext cx="2202188" cy="17"/>
            </a:xfrm>
            <a:custGeom>
              <a:avLst/>
              <a:gdLst/>
              <a:ahLst/>
              <a:cxnLst/>
              <a:rect l="l" t="t" r="r" b="b"/>
              <a:pathLst>
                <a:path w="127997" h="1" fill="none" extrusionOk="0">
                  <a:moveTo>
                    <a:pt x="1" y="0"/>
                  </a:moveTo>
                  <a:lnTo>
                    <a:pt x="127997" y="0"/>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9"/>
            <p:cNvSpPr/>
            <p:nvPr/>
          </p:nvSpPr>
          <p:spPr>
            <a:xfrm>
              <a:off x="5668781" y="3871440"/>
              <a:ext cx="2258156" cy="17"/>
            </a:xfrm>
            <a:custGeom>
              <a:avLst/>
              <a:gdLst/>
              <a:ahLst/>
              <a:cxnLst/>
              <a:rect l="l" t="t" r="r" b="b"/>
              <a:pathLst>
                <a:path w="131250" h="1" fill="none" extrusionOk="0">
                  <a:moveTo>
                    <a:pt x="131250" y="1"/>
                  </a:moveTo>
                  <a:lnTo>
                    <a:pt x="1" y="1"/>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9"/>
            <p:cNvSpPr/>
            <p:nvPr/>
          </p:nvSpPr>
          <p:spPr>
            <a:xfrm>
              <a:off x="5716369" y="3838493"/>
              <a:ext cx="161090" cy="105140"/>
            </a:xfrm>
            <a:custGeom>
              <a:avLst/>
              <a:gdLst/>
              <a:ahLst/>
              <a:cxnLst/>
              <a:rect l="l" t="t" r="r" b="b"/>
              <a:pathLst>
                <a:path w="9363" h="6111" fill="none" extrusionOk="0">
                  <a:moveTo>
                    <a:pt x="1" y="6110"/>
                  </a:moveTo>
                  <a:lnTo>
                    <a:pt x="9363" y="1"/>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9"/>
            <p:cNvSpPr/>
            <p:nvPr/>
          </p:nvSpPr>
          <p:spPr>
            <a:xfrm>
              <a:off x="5917182" y="3838493"/>
              <a:ext cx="139653" cy="105140"/>
            </a:xfrm>
            <a:custGeom>
              <a:avLst/>
              <a:gdLst/>
              <a:ahLst/>
              <a:cxnLst/>
              <a:rect l="l" t="t" r="r" b="b"/>
              <a:pathLst>
                <a:path w="8117" h="6111" fill="none" extrusionOk="0">
                  <a:moveTo>
                    <a:pt x="1" y="6110"/>
                  </a:moveTo>
                  <a:lnTo>
                    <a:pt x="8117" y="1"/>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9"/>
            <p:cNvSpPr/>
            <p:nvPr/>
          </p:nvSpPr>
          <p:spPr>
            <a:xfrm>
              <a:off x="6128455" y="3838493"/>
              <a:ext cx="118732" cy="105140"/>
            </a:xfrm>
            <a:custGeom>
              <a:avLst/>
              <a:gdLst/>
              <a:ahLst/>
              <a:cxnLst/>
              <a:rect l="l" t="t" r="r" b="b"/>
              <a:pathLst>
                <a:path w="6901" h="6111" fill="none" extrusionOk="0">
                  <a:moveTo>
                    <a:pt x="1" y="6110"/>
                  </a:moveTo>
                  <a:lnTo>
                    <a:pt x="6901" y="1"/>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9"/>
            <p:cNvSpPr/>
            <p:nvPr/>
          </p:nvSpPr>
          <p:spPr>
            <a:xfrm>
              <a:off x="6368495" y="3838493"/>
              <a:ext cx="78988" cy="105140"/>
            </a:xfrm>
            <a:custGeom>
              <a:avLst/>
              <a:gdLst/>
              <a:ahLst/>
              <a:cxnLst/>
              <a:rect l="l" t="t" r="r" b="b"/>
              <a:pathLst>
                <a:path w="4591" h="6111" fill="none" extrusionOk="0">
                  <a:moveTo>
                    <a:pt x="0" y="6110"/>
                  </a:moveTo>
                  <a:lnTo>
                    <a:pt x="4590" y="1"/>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9"/>
            <p:cNvSpPr/>
            <p:nvPr/>
          </p:nvSpPr>
          <p:spPr>
            <a:xfrm>
              <a:off x="6605919" y="3838493"/>
              <a:ext cx="17" cy="105140"/>
            </a:xfrm>
            <a:custGeom>
              <a:avLst/>
              <a:gdLst/>
              <a:ahLst/>
              <a:cxnLst/>
              <a:rect l="l" t="t" r="r" b="b"/>
              <a:pathLst>
                <a:path w="1" h="6111" fill="none" extrusionOk="0">
                  <a:moveTo>
                    <a:pt x="0" y="6110"/>
                  </a:moveTo>
                  <a:lnTo>
                    <a:pt x="0" y="1"/>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9"/>
            <p:cNvSpPr/>
            <p:nvPr/>
          </p:nvSpPr>
          <p:spPr>
            <a:xfrm>
              <a:off x="6756511" y="3838493"/>
              <a:ext cx="71143" cy="105140"/>
            </a:xfrm>
            <a:custGeom>
              <a:avLst/>
              <a:gdLst/>
              <a:ahLst/>
              <a:cxnLst/>
              <a:rect l="l" t="t" r="r" b="b"/>
              <a:pathLst>
                <a:path w="4135" h="6111" fill="none" extrusionOk="0">
                  <a:moveTo>
                    <a:pt x="1" y="1"/>
                  </a:moveTo>
                  <a:lnTo>
                    <a:pt x="4135" y="6110"/>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9"/>
            <p:cNvSpPr/>
            <p:nvPr/>
          </p:nvSpPr>
          <p:spPr>
            <a:xfrm>
              <a:off x="6949479" y="3838493"/>
              <a:ext cx="110370" cy="105140"/>
            </a:xfrm>
            <a:custGeom>
              <a:avLst/>
              <a:gdLst/>
              <a:ahLst/>
              <a:cxnLst/>
              <a:rect l="l" t="t" r="r" b="b"/>
              <a:pathLst>
                <a:path w="6415" h="6111" fill="none" extrusionOk="0">
                  <a:moveTo>
                    <a:pt x="1" y="1"/>
                  </a:moveTo>
                  <a:lnTo>
                    <a:pt x="6414" y="6110"/>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9"/>
            <p:cNvSpPr/>
            <p:nvPr/>
          </p:nvSpPr>
          <p:spPr>
            <a:xfrm>
              <a:off x="7182206" y="3838493"/>
              <a:ext cx="134939" cy="105140"/>
            </a:xfrm>
            <a:custGeom>
              <a:avLst/>
              <a:gdLst/>
              <a:ahLst/>
              <a:cxnLst/>
              <a:rect l="l" t="t" r="r" b="b"/>
              <a:pathLst>
                <a:path w="7843" h="6111" fill="none" extrusionOk="0">
                  <a:moveTo>
                    <a:pt x="0" y="1"/>
                  </a:moveTo>
                  <a:lnTo>
                    <a:pt x="7842" y="6110"/>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9"/>
            <p:cNvSpPr/>
            <p:nvPr/>
          </p:nvSpPr>
          <p:spPr>
            <a:xfrm>
              <a:off x="7419613" y="3838493"/>
              <a:ext cx="150630" cy="105140"/>
            </a:xfrm>
            <a:custGeom>
              <a:avLst/>
              <a:gdLst/>
              <a:ahLst/>
              <a:cxnLst/>
              <a:rect l="l" t="t" r="r" b="b"/>
              <a:pathLst>
                <a:path w="8755" h="6111" fill="none" extrusionOk="0">
                  <a:moveTo>
                    <a:pt x="1" y="1"/>
                  </a:moveTo>
                  <a:lnTo>
                    <a:pt x="8755" y="6110"/>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9"/>
            <p:cNvSpPr/>
            <p:nvPr/>
          </p:nvSpPr>
          <p:spPr>
            <a:xfrm>
              <a:off x="7676920" y="3839677"/>
              <a:ext cx="162140" cy="105140"/>
            </a:xfrm>
            <a:custGeom>
              <a:avLst/>
              <a:gdLst/>
              <a:ahLst/>
              <a:cxnLst/>
              <a:rect l="l" t="t" r="r" b="b"/>
              <a:pathLst>
                <a:path w="9424" h="6111" fill="none" extrusionOk="0">
                  <a:moveTo>
                    <a:pt x="1" y="1"/>
                  </a:moveTo>
                  <a:lnTo>
                    <a:pt x="9423" y="6110"/>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9"/>
            <p:cNvSpPr/>
            <p:nvPr/>
          </p:nvSpPr>
          <p:spPr>
            <a:xfrm>
              <a:off x="5832466" y="3838493"/>
              <a:ext cx="128676" cy="105140"/>
            </a:xfrm>
            <a:custGeom>
              <a:avLst/>
              <a:gdLst/>
              <a:ahLst/>
              <a:cxnLst/>
              <a:rect l="l" t="t" r="r" b="b"/>
              <a:pathLst>
                <a:path w="7479" h="6111" fill="none" extrusionOk="0">
                  <a:moveTo>
                    <a:pt x="1" y="6110"/>
                  </a:moveTo>
                  <a:lnTo>
                    <a:pt x="7478" y="1"/>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9"/>
            <p:cNvSpPr/>
            <p:nvPr/>
          </p:nvSpPr>
          <p:spPr>
            <a:xfrm>
              <a:off x="6028582" y="3838493"/>
              <a:ext cx="118714" cy="105140"/>
            </a:xfrm>
            <a:custGeom>
              <a:avLst/>
              <a:gdLst/>
              <a:ahLst/>
              <a:cxnLst/>
              <a:rect l="l" t="t" r="r" b="b"/>
              <a:pathLst>
                <a:path w="6900" h="6111" fill="none" extrusionOk="0">
                  <a:moveTo>
                    <a:pt x="0" y="6110"/>
                  </a:moveTo>
                  <a:lnTo>
                    <a:pt x="6900" y="1"/>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9"/>
            <p:cNvSpPr/>
            <p:nvPr/>
          </p:nvSpPr>
          <p:spPr>
            <a:xfrm>
              <a:off x="6247167" y="3838493"/>
              <a:ext cx="98327" cy="105140"/>
            </a:xfrm>
            <a:custGeom>
              <a:avLst/>
              <a:gdLst/>
              <a:ahLst/>
              <a:cxnLst/>
              <a:rect l="l" t="t" r="r" b="b"/>
              <a:pathLst>
                <a:path w="5715" h="6111" fill="none" extrusionOk="0">
                  <a:moveTo>
                    <a:pt x="1" y="6110"/>
                  </a:moveTo>
                  <a:lnTo>
                    <a:pt x="5715" y="1"/>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9"/>
            <p:cNvSpPr/>
            <p:nvPr/>
          </p:nvSpPr>
          <p:spPr>
            <a:xfrm>
              <a:off x="6489822" y="3838493"/>
              <a:ext cx="28767" cy="105140"/>
            </a:xfrm>
            <a:custGeom>
              <a:avLst/>
              <a:gdLst/>
              <a:ahLst/>
              <a:cxnLst/>
              <a:rect l="l" t="t" r="r" b="b"/>
              <a:pathLst>
                <a:path w="1672" h="6111" fill="none" extrusionOk="0">
                  <a:moveTo>
                    <a:pt x="0" y="6110"/>
                  </a:moveTo>
                  <a:lnTo>
                    <a:pt x="1672" y="1"/>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9"/>
            <p:cNvSpPr/>
            <p:nvPr/>
          </p:nvSpPr>
          <p:spPr>
            <a:xfrm>
              <a:off x="6681740" y="3838493"/>
              <a:ext cx="31399" cy="105140"/>
            </a:xfrm>
            <a:custGeom>
              <a:avLst/>
              <a:gdLst/>
              <a:ahLst/>
              <a:cxnLst/>
              <a:rect l="l" t="t" r="r" b="b"/>
              <a:pathLst>
                <a:path w="1825" h="6111" fill="none" extrusionOk="0">
                  <a:moveTo>
                    <a:pt x="1824" y="6110"/>
                  </a:moveTo>
                  <a:lnTo>
                    <a:pt x="0" y="1"/>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9"/>
            <p:cNvSpPr/>
            <p:nvPr/>
          </p:nvSpPr>
          <p:spPr>
            <a:xfrm>
              <a:off x="6859533" y="3838493"/>
              <a:ext cx="80554" cy="105140"/>
            </a:xfrm>
            <a:custGeom>
              <a:avLst/>
              <a:gdLst/>
              <a:ahLst/>
              <a:cxnLst/>
              <a:rect l="l" t="t" r="r" b="b"/>
              <a:pathLst>
                <a:path w="4682" h="6111" fill="none" extrusionOk="0">
                  <a:moveTo>
                    <a:pt x="4682" y="6110"/>
                  </a:moveTo>
                  <a:lnTo>
                    <a:pt x="1" y="1"/>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9"/>
            <p:cNvSpPr/>
            <p:nvPr/>
          </p:nvSpPr>
          <p:spPr>
            <a:xfrm>
              <a:off x="7078135" y="3838493"/>
              <a:ext cx="104090" cy="105140"/>
            </a:xfrm>
            <a:custGeom>
              <a:avLst/>
              <a:gdLst/>
              <a:ahLst/>
              <a:cxnLst/>
              <a:rect l="l" t="t" r="r" b="b"/>
              <a:pathLst>
                <a:path w="6050" h="6111" fill="none" extrusionOk="0">
                  <a:moveTo>
                    <a:pt x="6049" y="6110"/>
                  </a:moveTo>
                  <a:lnTo>
                    <a:pt x="0" y="1"/>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9"/>
            <p:cNvSpPr/>
            <p:nvPr/>
          </p:nvSpPr>
          <p:spPr>
            <a:xfrm>
              <a:off x="7311895" y="3838493"/>
              <a:ext cx="124994" cy="105140"/>
            </a:xfrm>
            <a:custGeom>
              <a:avLst/>
              <a:gdLst/>
              <a:ahLst/>
              <a:cxnLst/>
              <a:rect l="l" t="t" r="r" b="b"/>
              <a:pathLst>
                <a:path w="7265" h="6111" fill="none" extrusionOk="0">
                  <a:moveTo>
                    <a:pt x="7265" y="6110"/>
                  </a:moveTo>
                  <a:lnTo>
                    <a:pt x="0" y="1"/>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9"/>
            <p:cNvSpPr/>
            <p:nvPr/>
          </p:nvSpPr>
          <p:spPr>
            <a:xfrm>
              <a:off x="7536493" y="3836062"/>
              <a:ext cx="151679" cy="105140"/>
            </a:xfrm>
            <a:custGeom>
              <a:avLst/>
              <a:gdLst/>
              <a:ahLst/>
              <a:cxnLst/>
              <a:rect l="l" t="t" r="r" b="b"/>
              <a:pathLst>
                <a:path w="8816" h="6111" fill="none" extrusionOk="0">
                  <a:moveTo>
                    <a:pt x="8815" y="6110"/>
                  </a:moveTo>
                  <a:lnTo>
                    <a:pt x="1" y="1"/>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9"/>
            <p:cNvSpPr/>
            <p:nvPr/>
          </p:nvSpPr>
          <p:spPr>
            <a:xfrm>
              <a:off x="7787787" y="3839677"/>
              <a:ext cx="165805" cy="105140"/>
            </a:xfrm>
            <a:custGeom>
              <a:avLst/>
              <a:gdLst/>
              <a:ahLst/>
              <a:cxnLst/>
              <a:rect l="l" t="t" r="r" b="b"/>
              <a:pathLst>
                <a:path w="9637" h="6111" fill="none" extrusionOk="0">
                  <a:moveTo>
                    <a:pt x="9636" y="6110"/>
                  </a:moveTo>
                  <a:lnTo>
                    <a:pt x="1" y="1"/>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9"/>
            <p:cNvSpPr/>
            <p:nvPr/>
          </p:nvSpPr>
          <p:spPr>
            <a:xfrm>
              <a:off x="5618062" y="3838493"/>
              <a:ext cx="178863" cy="105140"/>
            </a:xfrm>
            <a:custGeom>
              <a:avLst/>
              <a:gdLst/>
              <a:ahLst/>
              <a:cxnLst/>
              <a:rect l="l" t="t" r="r" b="b"/>
              <a:pathLst>
                <a:path w="10396" h="6111" fill="none" extrusionOk="0">
                  <a:moveTo>
                    <a:pt x="1" y="6110"/>
                  </a:moveTo>
                  <a:lnTo>
                    <a:pt x="10396" y="1"/>
                  </a:lnTo>
                </a:path>
              </a:pathLst>
            </a:custGeom>
            <a:noFill/>
            <a:ln w="9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9"/>
            <p:cNvSpPr/>
            <p:nvPr/>
          </p:nvSpPr>
          <p:spPr>
            <a:xfrm>
              <a:off x="5170414" y="4110431"/>
              <a:ext cx="1741473" cy="73224"/>
            </a:xfrm>
            <a:custGeom>
              <a:avLst/>
              <a:gdLst/>
              <a:ahLst/>
              <a:cxnLst/>
              <a:rect l="l" t="t" r="r" b="b"/>
              <a:pathLst>
                <a:path w="101219" h="4256" extrusionOk="0">
                  <a:moveTo>
                    <a:pt x="1" y="1"/>
                  </a:moveTo>
                  <a:lnTo>
                    <a:pt x="1" y="4256"/>
                  </a:lnTo>
                  <a:lnTo>
                    <a:pt x="101219" y="4256"/>
                  </a:lnTo>
                  <a:lnTo>
                    <a:pt x="1012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9"/>
            <p:cNvSpPr/>
            <p:nvPr/>
          </p:nvSpPr>
          <p:spPr>
            <a:xfrm>
              <a:off x="7078135" y="4132917"/>
              <a:ext cx="308554" cy="36629"/>
            </a:xfrm>
            <a:custGeom>
              <a:avLst/>
              <a:gdLst/>
              <a:ahLst/>
              <a:cxnLst/>
              <a:rect l="l" t="t" r="r" b="b"/>
              <a:pathLst>
                <a:path w="17934" h="2129" extrusionOk="0">
                  <a:moveTo>
                    <a:pt x="0" y="1"/>
                  </a:moveTo>
                  <a:lnTo>
                    <a:pt x="0" y="2128"/>
                  </a:lnTo>
                  <a:lnTo>
                    <a:pt x="17934" y="2128"/>
                  </a:lnTo>
                  <a:lnTo>
                    <a:pt x="179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9"/>
            <p:cNvSpPr/>
            <p:nvPr/>
          </p:nvSpPr>
          <p:spPr>
            <a:xfrm>
              <a:off x="7436870" y="4132917"/>
              <a:ext cx="121347" cy="36629"/>
            </a:xfrm>
            <a:custGeom>
              <a:avLst/>
              <a:gdLst/>
              <a:ahLst/>
              <a:cxnLst/>
              <a:rect l="l" t="t" r="r" b="b"/>
              <a:pathLst>
                <a:path w="7053" h="2129" extrusionOk="0">
                  <a:moveTo>
                    <a:pt x="1" y="1"/>
                  </a:moveTo>
                  <a:lnTo>
                    <a:pt x="1" y="2128"/>
                  </a:lnTo>
                  <a:lnTo>
                    <a:pt x="7053" y="2128"/>
                  </a:lnTo>
                  <a:lnTo>
                    <a:pt x="70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9"/>
            <p:cNvSpPr/>
            <p:nvPr/>
          </p:nvSpPr>
          <p:spPr>
            <a:xfrm>
              <a:off x="7653373" y="4132917"/>
              <a:ext cx="358776" cy="36629"/>
            </a:xfrm>
            <a:custGeom>
              <a:avLst/>
              <a:gdLst/>
              <a:ahLst/>
              <a:cxnLst/>
              <a:rect l="l" t="t" r="r" b="b"/>
              <a:pathLst>
                <a:path w="20853" h="2129" extrusionOk="0">
                  <a:moveTo>
                    <a:pt x="1" y="1"/>
                  </a:moveTo>
                  <a:lnTo>
                    <a:pt x="1" y="2128"/>
                  </a:lnTo>
                  <a:lnTo>
                    <a:pt x="20852" y="2128"/>
                  </a:lnTo>
                  <a:lnTo>
                    <a:pt x="20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9"/>
            <p:cNvSpPr/>
            <p:nvPr/>
          </p:nvSpPr>
          <p:spPr>
            <a:xfrm>
              <a:off x="8080616" y="4118792"/>
              <a:ext cx="60682" cy="64863"/>
            </a:xfrm>
            <a:custGeom>
              <a:avLst/>
              <a:gdLst/>
              <a:ahLst/>
              <a:cxnLst/>
              <a:rect l="l" t="t" r="r" b="b"/>
              <a:pathLst>
                <a:path w="3527" h="3770" extrusionOk="0">
                  <a:moveTo>
                    <a:pt x="1764" y="1"/>
                  </a:moveTo>
                  <a:cubicBezTo>
                    <a:pt x="791" y="1"/>
                    <a:pt x="1" y="852"/>
                    <a:pt x="1" y="1885"/>
                  </a:cubicBezTo>
                  <a:cubicBezTo>
                    <a:pt x="1" y="2919"/>
                    <a:pt x="791" y="3770"/>
                    <a:pt x="1764" y="3770"/>
                  </a:cubicBezTo>
                  <a:cubicBezTo>
                    <a:pt x="2737" y="3770"/>
                    <a:pt x="3527" y="2949"/>
                    <a:pt x="3527" y="1885"/>
                  </a:cubicBezTo>
                  <a:cubicBezTo>
                    <a:pt x="3527" y="852"/>
                    <a:pt x="2737"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9"/>
            <p:cNvSpPr/>
            <p:nvPr/>
          </p:nvSpPr>
          <p:spPr>
            <a:xfrm>
              <a:off x="8199862" y="4132917"/>
              <a:ext cx="33997" cy="36629"/>
            </a:xfrm>
            <a:custGeom>
              <a:avLst/>
              <a:gdLst/>
              <a:ahLst/>
              <a:cxnLst/>
              <a:rect l="l" t="t" r="r" b="b"/>
              <a:pathLst>
                <a:path w="1976" h="2129" extrusionOk="0">
                  <a:moveTo>
                    <a:pt x="973" y="1"/>
                  </a:moveTo>
                  <a:cubicBezTo>
                    <a:pt x="426" y="1"/>
                    <a:pt x="0" y="487"/>
                    <a:pt x="0" y="1064"/>
                  </a:cubicBezTo>
                  <a:cubicBezTo>
                    <a:pt x="0" y="1672"/>
                    <a:pt x="426" y="2128"/>
                    <a:pt x="973" y="2128"/>
                  </a:cubicBezTo>
                  <a:cubicBezTo>
                    <a:pt x="1520" y="2128"/>
                    <a:pt x="1976" y="1672"/>
                    <a:pt x="1976" y="1064"/>
                  </a:cubicBezTo>
                  <a:cubicBezTo>
                    <a:pt x="1976" y="487"/>
                    <a:pt x="1520" y="1"/>
                    <a:pt x="9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9"/>
            <p:cNvSpPr/>
            <p:nvPr/>
          </p:nvSpPr>
          <p:spPr>
            <a:xfrm>
              <a:off x="6700046" y="2286697"/>
              <a:ext cx="303324" cy="223218"/>
            </a:xfrm>
            <a:custGeom>
              <a:avLst/>
              <a:gdLst/>
              <a:ahLst/>
              <a:cxnLst/>
              <a:rect l="l" t="t" r="r" b="b"/>
              <a:pathLst>
                <a:path w="17630" h="12974" extrusionOk="0">
                  <a:moveTo>
                    <a:pt x="11589" y="0"/>
                  </a:moveTo>
                  <a:cubicBezTo>
                    <a:pt x="10285" y="0"/>
                    <a:pt x="8881" y="207"/>
                    <a:pt x="8177" y="287"/>
                  </a:cubicBezTo>
                  <a:cubicBezTo>
                    <a:pt x="6049" y="530"/>
                    <a:pt x="3921" y="1077"/>
                    <a:pt x="1976" y="2019"/>
                  </a:cubicBezTo>
                  <a:cubicBezTo>
                    <a:pt x="1946" y="2232"/>
                    <a:pt x="1915" y="2445"/>
                    <a:pt x="1885" y="2688"/>
                  </a:cubicBezTo>
                  <a:cubicBezTo>
                    <a:pt x="1763" y="3661"/>
                    <a:pt x="1520" y="4603"/>
                    <a:pt x="1216" y="5545"/>
                  </a:cubicBezTo>
                  <a:cubicBezTo>
                    <a:pt x="943" y="6305"/>
                    <a:pt x="0" y="7551"/>
                    <a:pt x="31" y="8311"/>
                  </a:cubicBezTo>
                  <a:cubicBezTo>
                    <a:pt x="31" y="8554"/>
                    <a:pt x="183" y="8797"/>
                    <a:pt x="335" y="9010"/>
                  </a:cubicBezTo>
                  <a:cubicBezTo>
                    <a:pt x="1794" y="10925"/>
                    <a:pt x="3861" y="12445"/>
                    <a:pt x="6231" y="12870"/>
                  </a:cubicBezTo>
                  <a:cubicBezTo>
                    <a:pt x="6617" y="12941"/>
                    <a:pt x="7000" y="12974"/>
                    <a:pt x="7378" y="12974"/>
                  </a:cubicBezTo>
                  <a:cubicBezTo>
                    <a:pt x="9293" y="12974"/>
                    <a:pt x="11092" y="12128"/>
                    <a:pt x="12614" y="10986"/>
                  </a:cubicBezTo>
                  <a:cubicBezTo>
                    <a:pt x="13040" y="10652"/>
                    <a:pt x="17630" y="6366"/>
                    <a:pt x="17478" y="6214"/>
                  </a:cubicBezTo>
                  <a:cubicBezTo>
                    <a:pt x="16171" y="5028"/>
                    <a:pt x="15350" y="3387"/>
                    <a:pt x="14742" y="1746"/>
                  </a:cubicBezTo>
                  <a:cubicBezTo>
                    <a:pt x="14621" y="1381"/>
                    <a:pt x="14499" y="1047"/>
                    <a:pt x="14286" y="743"/>
                  </a:cubicBezTo>
                  <a:cubicBezTo>
                    <a:pt x="13855" y="167"/>
                    <a:pt x="12762" y="0"/>
                    <a:pt x="11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9"/>
            <p:cNvSpPr/>
            <p:nvPr/>
          </p:nvSpPr>
          <p:spPr>
            <a:xfrm>
              <a:off x="6695332" y="2164028"/>
              <a:ext cx="312219" cy="461369"/>
            </a:xfrm>
            <a:custGeom>
              <a:avLst/>
              <a:gdLst/>
              <a:ahLst/>
              <a:cxnLst/>
              <a:rect l="l" t="t" r="r" b="b"/>
              <a:pathLst>
                <a:path w="18147" h="26816" extrusionOk="0">
                  <a:moveTo>
                    <a:pt x="13284" y="0"/>
                  </a:moveTo>
                  <a:cubicBezTo>
                    <a:pt x="13283" y="0"/>
                    <a:pt x="13283" y="1"/>
                    <a:pt x="13282" y="1"/>
                  </a:cubicBezTo>
                  <a:lnTo>
                    <a:pt x="13282" y="1"/>
                  </a:lnTo>
                  <a:cubicBezTo>
                    <a:pt x="13283" y="1"/>
                    <a:pt x="13283" y="0"/>
                    <a:pt x="13284" y="0"/>
                  </a:cubicBezTo>
                  <a:close/>
                  <a:moveTo>
                    <a:pt x="13282" y="1"/>
                  </a:moveTo>
                  <a:lnTo>
                    <a:pt x="13282" y="1"/>
                  </a:lnTo>
                  <a:cubicBezTo>
                    <a:pt x="12340" y="669"/>
                    <a:pt x="10912" y="912"/>
                    <a:pt x="9849" y="1216"/>
                  </a:cubicBezTo>
                  <a:cubicBezTo>
                    <a:pt x="8147" y="1733"/>
                    <a:pt x="6475" y="2037"/>
                    <a:pt x="4742" y="2401"/>
                  </a:cubicBezTo>
                  <a:cubicBezTo>
                    <a:pt x="4651" y="2432"/>
                    <a:pt x="4590" y="2432"/>
                    <a:pt x="4560" y="2493"/>
                  </a:cubicBezTo>
                  <a:cubicBezTo>
                    <a:pt x="4469" y="2553"/>
                    <a:pt x="4499" y="2675"/>
                    <a:pt x="4499" y="2766"/>
                  </a:cubicBezTo>
                  <a:cubicBezTo>
                    <a:pt x="4742" y="5015"/>
                    <a:pt x="5381" y="8268"/>
                    <a:pt x="4590" y="10426"/>
                  </a:cubicBezTo>
                  <a:cubicBezTo>
                    <a:pt x="4195" y="11490"/>
                    <a:pt x="3283" y="12280"/>
                    <a:pt x="2280" y="12827"/>
                  </a:cubicBezTo>
                  <a:cubicBezTo>
                    <a:pt x="2159" y="12918"/>
                    <a:pt x="1" y="13921"/>
                    <a:pt x="1" y="13952"/>
                  </a:cubicBezTo>
                  <a:cubicBezTo>
                    <a:pt x="669" y="16353"/>
                    <a:pt x="1490" y="18724"/>
                    <a:pt x="2493" y="21034"/>
                  </a:cubicBezTo>
                  <a:cubicBezTo>
                    <a:pt x="2732" y="21571"/>
                    <a:pt x="4812" y="26815"/>
                    <a:pt x="5609" y="26815"/>
                  </a:cubicBezTo>
                  <a:cubicBezTo>
                    <a:pt x="5625" y="26815"/>
                    <a:pt x="5640" y="26813"/>
                    <a:pt x="5654" y="26809"/>
                  </a:cubicBezTo>
                  <a:cubicBezTo>
                    <a:pt x="6901" y="26475"/>
                    <a:pt x="8268" y="24590"/>
                    <a:pt x="9119" y="23678"/>
                  </a:cubicBezTo>
                  <a:cubicBezTo>
                    <a:pt x="10457" y="22280"/>
                    <a:pt x="11733" y="20821"/>
                    <a:pt x="13010" y="19393"/>
                  </a:cubicBezTo>
                  <a:cubicBezTo>
                    <a:pt x="14803" y="17417"/>
                    <a:pt x="17326" y="15289"/>
                    <a:pt x="18117" y="12645"/>
                  </a:cubicBezTo>
                  <a:cubicBezTo>
                    <a:pt x="18147" y="12614"/>
                    <a:pt x="18147" y="12554"/>
                    <a:pt x="18117" y="12523"/>
                  </a:cubicBezTo>
                  <a:cubicBezTo>
                    <a:pt x="18117" y="12462"/>
                    <a:pt x="18056" y="12432"/>
                    <a:pt x="17995" y="12402"/>
                  </a:cubicBezTo>
                  <a:cubicBezTo>
                    <a:pt x="17448" y="12219"/>
                    <a:pt x="16901" y="12158"/>
                    <a:pt x="16354" y="11946"/>
                  </a:cubicBezTo>
                  <a:cubicBezTo>
                    <a:pt x="15533" y="11611"/>
                    <a:pt x="14712" y="11155"/>
                    <a:pt x="14226" y="10395"/>
                  </a:cubicBezTo>
                  <a:cubicBezTo>
                    <a:pt x="13405" y="9088"/>
                    <a:pt x="13253" y="6839"/>
                    <a:pt x="13132" y="5350"/>
                  </a:cubicBezTo>
                  <a:cubicBezTo>
                    <a:pt x="13071" y="4408"/>
                    <a:pt x="13040" y="3465"/>
                    <a:pt x="13071" y="2553"/>
                  </a:cubicBezTo>
                  <a:cubicBezTo>
                    <a:pt x="13101" y="2189"/>
                    <a:pt x="12980" y="218"/>
                    <a:pt x="13282" y="1"/>
                  </a:cubicBezTo>
                  <a:close/>
                </a:path>
              </a:pathLst>
            </a:custGeom>
            <a:solidFill>
              <a:srgbClr val="E2A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9"/>
            <p:cNvSpPr/>
            <p:nvPr/>
          </p:nvSpPr>
          <p:spPr>
            <a:xfrm>
              <a:off x="6907121" y="1421662"/>
              <a:ext cx="371852" cy="401874"/>
            </a:xfrm>
            <a:custGeom>
              <a:avLst/>
              <a:gdLst/>
              <a:ahLst/>
              <a:cxnLst/>
              <a:rect l="l" t="t" r="r" b="b"/>
              <a:pathLst>
                <a:path w="21613" h="23358" extrusionOk="0">
                  <a:moveTo>
                    <a:pt x="7696" y="0"/>
                  </a:moveTo>
                  <a:cubicBezTo>
                    <a:pt x="5894" y="0"/>
                    <a:pt x="4160" y="520"/>
                    <a:pt x="2676" y="1538"/>
                  </a:cubicBezTo>
                  <a:cubicBezTo>
                    <a:pt x="1338" y="2480"/>
                    <a:pt x="396" y="4060"/>
                    <a:pt x="457" y="5702"/>
                  </a:cubicBezTo>
                  <a:lnTo>
                    <a:pt x="1" y="5671"/>
                  </a:lnTo>
                  <a:lnTo>
                    <a:pt x="1" y="5671"/>
                  </a:lnTo>
                  <a:cubicBezTo>
                    <a:pt x="3192" y="7100"/>
                    <a:pt x="5959" y="9440"/>
                    <a:pt x="8025" y="12267"/>
                  </a:cubicBezTo>
                  <a:cubicBezTo>
                    <a:pt x="9059" y="13726"/>
                    <a:pt x="9728" y="15459"/>
                    <a:pt x="10457" y="17100"/>
                  </a:cubicBezTo>
                  <a:cubicBezTo>
                    <a:pt x="11187" y="18833"/>
                    <a:pt x="11794" y="20626"/>
                    <a:pt x="12250" y="22450"/>
                  </a:cubicBezTo>
                  <a:cubicBezTo>
                    <a:pt x="12311" y="22693"/>
                    <a:pt x="12372" y="22906"/>
                    <a:pt x="12524" y="23058"/>
                  </a:cubicBezTo>
                  <a:cubicBezTo>
                    <a:pt x="12646" y="23179"/>
                    <a:pt x="12767" y="23210"/>
                    <a:pt x="12919" y="23270"/>
                  </a:cubicBezTo>
                  <a:cubicBezTo>
                    <a:pt x="13157" y="23330"/>
                    <a:pt x="13399" y="23357"/>
                    <a:pt x="13642" y="23357"/>
                  </a:cubicBezTo>
                  <a:cubicBezTo>
                    <a:pt x="14142" y="23357"/>
                    <a:pt x="14647" y="23242"/>
                    <a:pt x="15138" y="23058"/>
                  </a:cubicBezTo>
                  <a:cubicBezTo>
                    <a:pt x="19454" y="21508"/>
                    <a:pt x="21612" y="16219"/>
                    <a:pt x="21217" y="11933"/>
                  </a:cubicBezTo>
                  <a:cubicBezTo>
                    <a:pt x="20944" y="8741"/>
                    <a:pt x="19363" y="5702"/>
                    <a:pt x="16962" y="3574"/>
                  </a:cubicBezTo>
                  <a:cubicBezTo>
                    <a:pt x="14591" y="1446"/>
                    <a:pt x="11460" y="200"/>
                    <a:pt x="8269" y="18"/>
                  </a:cubicBezTo>
                  <a:cubicBezTo>
                    <a:pt x="8077" y="6"/>
                    <a:pt x="7886" y="0"/>
                    <a:pt x="76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9"/>
            <p:cNvSpPr/>
            <p:nvPr/>
          </p:nvSpPr>
          <p:spPr>
            <a:xfrm>
              <a:off x="6492953" y="1551523"/>
              <a:ext cx="680389" cy="687305"/>
            </a:xfrm>
            <a:custGeom>
              <a:avLst/>
              <a:gdLst/>
              <a:ahLst/>
              <a:cxnLst/>
              <a:rect l="l" t="t" r="r" b="b"/>
              <a:pathLst>
                <a:path w="39546" h="39948" extrusionOk="0">
                  <a:moveTo>
                    <a:pt x="18300" y="0"/>
                  </a:moveTo>
                  <a:cubicBezTo>
                    <a:pt x="15878" y="0"/>
                    <a:pt x="13473" y="379"/>
                    <a:pt x="11217" y="1254"/>
                  </a:cubicBezTo>
                  <a:cubicBezTo>
                    <a:pt x="9849" y="1771"/>
                    <a:pt x="8511" y="2500"/>
                    <a:pt x="7478" y="3564"/>
                  </a:cubicBezTo>
                  <a:cubicBezTo>
                    <a:pt x="6262" y="4810"/>
                    <a:pt x="5563" y="6452"/>
                    <a:pt x="5077" y="8093"/>
                  </a:cubicBezTo>
                  <a:cubicBezTo>
                    <a:pt x="4530" y="10038"/>
                    <a:pt x="4256" y="12075"/>
                    <a:pt x="4226" y="14081"/>
                  </a:cubicBezTo>
                  <a:cubicBezTo>
                    <a:pt x="4226" y="15084"/>
                    <a:pt x="4226" y="16118"/>
                    <a:pt x="4317" y="17121"/>
                  </a:cubicBezTo>
                  <a:cubicBezTo>
                    <a:pt x="4408" y="17881"/>
                    <a:pt x="4347" y="19036"/>
                    <a:pt x="4712" y="19704"/>
                  </a:cubicBezTo>
                  <a:cubicBezTo>
                    <a:pt x="4378" y="19096"/>
                    <a:pt x="4013" y="18458"/>
                    <a:pt x="3466" y="18002"/>
                  </a:cubicBezTo>
                  <a:cubicBezTo>
                    <a:pt x="3075" y="17655"/>
                    <a:pt x="2576" y="17432"/>
                    <a:pt x="2080" y="17432"/>
                  </a:cubicBezTo>
                  <a:cubicBezTo>
                    <a:pt x="1880" y="17432"/>
                    <a:pt x="1681" y="17468"/>
                    <a:pt x="1490" y="17546"/>
                  </a:cubicBezTo>
                  <a:cubicBezTo>
                    <a:pt x="183" y="18033"/>
                    <a:pt x="1" y="20312"/>
                    <a:pt x="1" y="21498"/>
                  </a:cubicBezTo>
                  <a:cubicBezTo>
                    <a:pt x="31" y="23048"/>
                    <a:pt x="548" y="24598"/>
                    <a:pt x="1247" y="25935"/>
                  </a:cubicBezTo>
                  <a:cubicBezTo>
                    <a:pt x="1735" y="26913"/>
                    <a:pt x="3116" y="28782"/>
                    <a:pt x="4469" y="28782"/>
                  </a:cubicBezTo>
                  <a:cubicBezTo>
                    <a:pt x="4715" y="28782"/>
                    <a:pt x="4960" y="28720"/>
                    <a:pt x="5198" y="28580"/>
                  </a:cubicBezTo>
                  <a:lnTo>
                    <a:pt x="5198" y="28580"/>
                  </a:lnTo>
                  <a:cubicBezTo>
                    <a:pt x="4955" y="28732"/>
                    <a:pt x="6323" y="31923"/>
                    <a:pt x="6505" y="32258"/>
                  </a:cubicBezTo>
                  <a:cubicBezTo>
                    <a:pt x="7052" y="33413"/>
                    <a:pt x="7751" y="34537"/>
                    <a:pt x="8572" y="35510"/>
                  </a:cubicBezTo>
                  <a:cubicBezTo>
                    <a:pt x="10396" y="37638"/>
                    <a:pt x="12919" y="39066"/>
                    <a:pt x="15654" y="39644"/>
                  </a:cubicBezTo>
                  <a:cubicBezTo>
                    <a:pt x="16432" y="39832"/>
                    <a:pt x="17245" y="39948"/>
                    <a:pt x="18053" y="39948"/>
                  </a:cubicBezTo>
                  <a:cubicBezTo>
                    <a:pt x="18288" y="39948"/>
                    <a:pt x="18522" y="39938"/>
                    <a:pt x="18755" y="39917"/>
                  </a:cubicBezTo>
                  <a:cubicBezTo>
                    <a:pt x="20882" y="39735"/>
                    <a:pt x="22828" y="38732"/>
                    <a:pt x="24591" y="37577"/>
                  </a:cubicBezTo>
                  <a:cubicBezTo>
                    <a:pt x="28816" y="34720"/>
                    <a:pt x="32311" y="30495"/>
                    <a:pt x="33436" y="25510"/>
                  </a:cubicBezTo>
                  <a:lnTo>
                    <a:pt x="33436" y="25510"/>
                  </a:lnTo>
                  <a:cubicBezTo>
                    <a:pt x="33654" y="26240"/>
                    <a:pt x="34465" y="26666"/>
                    <a:pt x="35276" y="26666"/>
                  </a:cubicBezTo>
                  <a:cubicBezTo>
                    <a:pt x="35552" y="26666"/>
                    <a:pt x="35828" y="26617"/>
                    <a:pt x="36080" y="26513"/>
                  </a:cubicBezTo>
                  <a:cubicBezTo>
                    <a:pt x="37083" y="26087"/>
                    <a:pt x="37722" y="25084"/>
                    <a:pt x="38208" y="24081"/>
                  </a:cubicBezTo>
                  <a:cubicBezTo>
                    <a:pt x="39029" y="22318"/>
                    <a:pt x="39485" y="20403"/>
                    <a:pt x="39545" y="18458"/>
                  </a:cubicBezTo>
                  <a:cubicBezTo>
                    <a:pt x="39545" y="17607"/>
                    <a:pt x="39515" y="16726"/>
                    <a:pt x="39181" y="15966"/>
                  </a:cubicBezTo>
                  <a:cubicBezTo>
                    <a:pt x="38697" y="14822"/>
                    <a:pt x="37866" y="14315"/>
                    <a:pt x="36996" y="14315"/>
                  </a:cubicBezTo>
                  <a:cubicBezTo>
                    <a:pt x="36063" y="14315"/>
                    <a:pt x="35084" y="14898"/>
                    <a:pt x="34439" y="15905"/>
                  </a:cubicBezTo>
                  <a:cubicBezTo>
                    <a:pt x="33973" y="16633"/>
                    <a:pt x="33480" y="17946"/>
                    <a:pt x="33385" y="18830"/>
                  </a:cubicBezTo>
                  <a:lnTo>
                    <a:pt x="33385" y="18830"/>
                  </a:lnTo>
                  <a:cubicBezTo>
                    <a:pt x="33617" y="16161"/>
                    <a:pt x="33584" y="13435"/>
                    <a:pt x="33284" y="10768"/>
                  </a:cubicBezTo>
                  <a:cubicBezTo>
                    <a:pt x="33010" y="8215"/>
                    <a:pt x="32402" y="5510"/>
                    <a:pt x="30609" y="3655"/>
                  </a:cubicBezTo>
                  <a:cubicBezTo>
                    <a:pt x="29211" y="2257"/>
                    <a:pt x="27265" y="1528"/>
                    <a:pt x="25351" y="981"/>
                  </a:cubicBezTo>
                  <a:cubicBezTo>
                    <a:pt x="23064" y="364"/>
                    <a:pt x="20673" y="0"/>
                    <a:pt x="18300" y="0"/>
                  </a:cubicBezTo>
                  <a:close/>
                </a:path>
              </a:pathLst>
            </a:custGeom>
            <a:solidFill>
              <a:srgbClr val="E2A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9"/>
            <p:cNvSpPr/>
            <p:nvPr/>
          </p:nvSpPr>
          <p:spPr>
            <a:xfrm>
              <a:off x="6513306" y="1905183"/>
              <a:ext cx="49740" cy="92787"/>
            </a:xfrm>
            <a:custGeom>
              <a:avLst/>
              <a:gdLst/>
              <a:ahLst/>
              <a:cxnLst/>
              <a:rect l="l" t="t" r="r" b="b"/>
              <a:pathLst>
                <a:path w="2891" h="5393" extrusionOk="0">
                  <a:moveTo>
                    <a:pt x="2005" y="2146"/>
                  </a:moveTo>
                  <a:cubicBezTo>
                    <a:pt x="2294" y="2918"/>
                    <a:pt x="2459" y="3744"/>
                    <a:pt x="2495" y="4559"/>
                  </a:cubicBezTo>
                  <a:cubicBezTo>
                    <a:pt x="2526" y="4771"/>
                    <a:pt x="2495" y="5015"/>
                    <a:pt x="2435" y="5045"/>
                  </a:cubicBezTo>
                  <a:cubicBezTo>
                    <a:pt x="2407" y="5051"/>
                    <a:pt x="2380" y="5054"/>
                    <a:pt x="2356" y="5054"/>
                  </a:cubicBezTo>
                  <a:cubicBezTo>
                    <a:pt x="2005" y="5054"/>
                    <a:pt x="1975" y="4478"/>
                    <a:pt x="1918" y="4194"/>
                  </a:cubicBezTo>
                  <a:cubicBezTo>
                    <a:pt x="1797" y="3501"/>
                    <a:pt x="1856" y="2809"/>
                    <a:pt x="2005" y="2146"/>
                  </a:cubicBezTo>
                  <a:close/>
                  <a:moveTo>
                    <a:pt x="676" y="0"/>
                  </a:moveTo>
                  <a:cubicBezTo>
                    <a:pt x="0" y="0"/>
                    <a:pt x="177" y="1490"/>
                    <a:pt x="459" y="1884"/>
                  </a:cubicBezTo>
                  <a:lnTo>
                    <a:pt x="459" y="1853"/>
                  </a:lnTo>
                  <a:cubicBezTo>
                    <a:pt x="277" y="1337"/>
                    <a:pt x="246" y="698"/>
                    <a:pt x="550" y="243"/>
                  </a:cubicBezTo>
                  <a:cubicBezTo>
                    <a:pt x="584" y="226"/>
                    <a:pt x="618" y="218"/>
                    <a:pt x="652" y="218"/>
                  </a:cubicBezTo>
                  <a:cubicBezTo>
                    <a:pt x="867" y="218"/>
                    <a:pt x="1092" y="511"/>
                    <a:pt x="1249" y="668"/>
                  </a:cubicBezTo>
                  <a:cubicBezTo>
                    <a:pt x="1556" y="1121"/>
                    <a:pt x="1807" y="1619"/>
                    <a:pt x="2003" y="2141"/>
                  </a:cubicBezTo>
                  <a:lnTo>
                    <a:pt x="2003" y="2141"/>
                  </a:lnTo>
                  <a:cubicBezTo>
                    <a:pt x="1643" y="3019"/>
                    <a:pt x="1554" y="3986"/>
                    <a:pt x="1796" y="4954"/>
                  </a:cubicBezTo>
                  <a:cubicBezTo>
                    <a:pt x="1869" y="5173"/>
                    <a:pt x="2099" y="5393"/>
                    <a:pt x="2375" y="5393"/>
                  </a:cubicBezTo>
                  <a:cubicBezTo>
                    <a:pt x="2443" y="5393"/>
                    <a:pt x="2514" y="5379"/>
                    <a:pt x="2587" y="5349"/>
                  </a:cubicBezTo>
                  <a:cubicBezTo>
                    <a:pt x="2891" y="5167"/>
                    <a:pt x="2860" y="4802"/>
                    <a:pt x="2860" y="4528"/>
                  </a:cubicBezTo>
                  <a:cubicBezTo>
                    <a:pt x="2830" y="3100"/>
                    <a:pt x="2374" y="1641"/>
                    <a:pt x="1462" y="516"/>
                  </a:cubicBezTo>
                  <a:cubicBezTo>
                    <a:pt x="1310" y="303"/>
                    <a:pt x="1128" y="151"/>
                    <a:pt x="854" y="30"/>
                  </a:cubicBezTo>
                  <a:cubicBezTo>
                    <a:pt x="789" y="10"/>
                    <a:pt x="730" y="0"/>
                    <a:pt x="6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9"/>
            <p:cNvSpPr/>
            <p:nvPr/>
          </p:nvSpPr>
          <p:spPr>
            <a:xfrm>
              <a:off x="7082832" y="1838601"/>
              <a:ext cx="60975" cy="117459"/>
            </a:xfrm>
            <a:custGeom>
              <a:avLst/>
              <a:gdLst/>
              <a:ahLst/>
              <a:cxnLst/>
              <a:rect l="l" t="t" r="r" b="b"/>
              <a:pathLst>
                <a:path w="3544" h="6827" extrusionOk="0">
                  <a:moveTo>
                    <a:pt x="3158" y="2227"/>
                  </a:moveTo>
                  <a:lnTo>
                    <a:pt x="3158" y="2227"/>
                  </a:lnTo>
                  <a:cubicBezTo>
                    <a:pt x="3139" y="2278"/>
                    <a:pt x="3120" y="2329"/>
                    <a:pt x="3101" y="2380"/>
                  </a:cubicBezTo>
                  <a:lnTo>
                    <a:pt x="3132" y="2380"/>
                  </a:lnTo>
                  <a:cubicBezTo>
                    <a:pt x="3140" y="2329"/>
                    <a:pt x="3149" y="2278"/>
                    <a:pt x="3158" y="2227"/>
                  </a:cubicBezTo>
                  <a:close/>
                  <a:moveTo>
                    <a:pt x="1258" y="3491"/>
                  </a:moveTo>
                  <a:cubicBezTo>
                    <a:pt x="1380" y="3491"/>
                    <a:pt x="1492" y="3519"/>
                    <a:pt x="1581" y="3596"/>
                  </a:cubicBezTo>
                  <a:cubicBezTo>
                    <a:pt x="1825" y="3748"/>
                    <a:pt x="1825" y="4082"/>
                    <a:pt x="1794" y="4386"/>
                  </a:cubicBezTo>
                  <a:cubicBezTo>
                    <a:pt x="1703" y="4964"/>
                    <a:pt x="1521" y="5541"/>
                    <a:pt x="1217" y="6058"/>
                  </a:cubicBezTo>
                  <a:cubicBezTo>
                    <a:pt x="1112" y="6189"/>
                    <a:pt x="1007" y="6477"/>
                    <a:pt x="864" y="6477"/>
                  </a:cubicBezTo>
                  <a:cubicBezTo>
                    <a:pt x="841" y="6477"/>
                    <a:pt x="817" y="6470"/>
                    <a:pt x="791" y="6453"/>
                  </a:cubicBezTo>
                  <a:cubicBezTo>
                    <a:pt x="214" y="5815"/>
                    <a:pt x="487" y="4842"/>
                    <a:pt x="639" y="4021"/>
                  </a:cubicBezTo>
                  <a:cubicBezTo>
                    <a:pt x="668" y="3879"/>
                    <a:pt x="700" y="3736"/>
                    <a:pt x="734" y="3595"/>
                  </a:cubicBezTo>
                  <a:lnTo>
                    <a:pt x="734" y="3595"/>
                  </a:lnTo>
                  <a:cubicBezTo>
                    <a:pt x="908" y="3542"/>
                    <a:pt x="1093" y="3491"/>
                    <a:pt x="1258" y="3491"/>
                  </a:cubicBezTo>
                  <a:close/>
                  <a:moveTo>
                    <a:pt x="2781" y="1"/>
                  </a:moveTo>
                  <a:cubicBezTo>
                    <a:pt x="2433" y="1"/>
                    <a:pt x="2032" y="250"/>
                    <a:pt x="1794" y="556"/>
                  </a:cubicBezTo>
                  <a:cubicBezTo>
                    <a:pt x="943" y="1499"/>
                    <a:pt x="518" y="2745"/>
                    <a:pt x="244" y="3961"/>
                  </a:cubicBezTo>
                  <a:cubicBezTo>
                    <a:pt x="153" y="4538"/>
                    <a:pt x="1" y="5176"/>
                    <a:pt x="122" y="5845"/>
                  </a:cubicBezTo>
                  <a:cubicBezTo>
                    <a:pt x="179" y="6215"/>
                    <a:pt x="370" y="6826"/>
                    <a:pt x="844" y="6826"/>
                  </a:cubicBezTo>
                  <a:cubicBezTo>
                    <a:pt x="876" y="6826"/>
                    <a:pt x="909" y="6823"/>
                    <a:pt x="943" y="6818"/>
                  </a:cubicBezTo>
                  <a:cubicBezTo>
                    <a:pt x="1065" y="6787"/>
                    <a:pt x="1156" y="6696"/>
                    <a:pt x="1217" y="6635"/>
                  </a:cubicBezTo>
                  <a:cubicBezTo>
                    <a:pt x="1673" y="5967"/>
                    <a:pt x="1916" y="5176"/>
                    <a:pt x="1977" y="4386"/>
                  </a:cubicBezTo>
                  <a:cubicBezTo>
                    <a:pt x="2020" y="3775"/>
                    <a:pt x="1751" y="3431"/>
                    <a:pt x="1315" y="3431"/>
                  </a:cubicBezTo>
                  <a:cubicBezTo>
                    <a:pt x="1144" y="3431"/>
                    <a:pt x="947" y="3484"/>
                    <a:pt x="734" y="3594"/>
                  </a:cubicBezTo>
                  <a:lnTo>
                    <a:pt x="734" y="3594"/>
                  </a:lnTo>
                  <a:cubicBezTo>
                    <a:pt x="983" y="2560"/>
                    <a:pt x="1369" y="1567"/>
                    <a:pt x="2037" y="739"/>
                  </a:cubicBezTo>
                  <a:cubicBezTo>
                    <a:pt x="2221" y="481"/>
                    <a:pt x="2538" y="235"/>
                    <a:pt x="2814" y="235"/>
                  </a:cubicBezTo>
                  <a:cubicBezTo>
                    <a:pt x="2994" y="235"/>
                    <a:pt x="3157" y="341"/>
                    <a:pt x="3253" y="617"/>
                  </a:cubicBezTo>
                  <a:cubicBezTo>
                    <a:pt x="3420" y="1116"/>
                    <a:pt x="3257" y="1691"/>
                    <a:pt x="3158" y="2227"/>
                  </a:cubicBezTo>
                  <a:lnTo>
                    <a:pt x="3158" y="2227"/>
                  </a:lnTo>
                  <a:cubicBezTo>
                    <a:pt x="3354" y="1700"/>
                    <a:pt x="3544" y="1166"/>
                    <a:pt x="3405" y="556"/>
                  </a:cubicBezTo>
                  <a:cubicBezTo>
                    <a:pt x="3298" y="155"/>
                    <a:pt x="3056" y="1"/>
                    <a:pt x="27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9"/>
            <p:cNvSpPr/>
            <p:nvPr/>
          </p:nvSpPr>
          <p:spPr>
            <a:xfrm>
              <a:off x="6714153" y="1819400"/>
              <a:ext cx="48140" cy="182115"/>
            </a:xfrm>
            <a:custGeom>
              <a:avLst/>
              <a:gdLst/>
              <a:ahLst/>
              <a:cxnLst/>
              <a:rect l="l" t="t" r="r" b="b"/>
              <a:pathLst>
                <a:path w="2798" h="10585" extrusionOk="0">
                  <a:moveTo>
                    <a:pt x="1" y="0"/>
                  </a:moveTo>
                  <a:lnTo>
                    <a:pt x="1" y="0"/>
                  </a:lnTo>
                  <a:cubicBezTo>
                    <a:pt x="730" y="3435"/>
                    <a:pt x="913" y="6870"/>
                    <a:pt x="305" y="10305"/>
                  </a:cubicBezTo>
                  <a:cubicBezTo>
                    <a:pt x="568" y="10504"/>
                    <a:pt x="860" y="10584"/>
                    <a:pt x="1159" y="10584"/>
                  </a:cubicBezTo>
                  <a:cubicBezTo>
                    <a:pt x="1726" y="10584"/>
                    <a:pt x="2320" y="10299"/>
                    <a:pt x="2797" y="10001"/>
                  </a:cubicBezTo>
                  <a:lnTo>
                    <a:pt x="2797" y="10001"/>
                  </a:lnTo>
                  <a:cubicBezTo>
                    <a:pt x="2402" y="10092"/>
                    <a:pt x="2037" y="10213"/>
                    <a:pt x="1673" y="10213"/>
                  </a:cubicBezTo>
                  <a:cubicBezTo>
                    <a:pt x="1615" y="10218"/>
                    <a:pt x="1557" y="10221"/>
                    <a:pt x="1500" y="10221"/>
                  </a:cubicBezTo>
                  <a:cubicBezTo>
                    <a:pt x="1263" y="10221"/>
                    <a:pt x="1036" y="10177"/>
                    <a:pt x="863" y="10073"/>
                  </a:cubicBezTo>
                  <a:lnTo>
                    <a:pt x="863" y="10073"/>
                  </a:lnTo>
                  <a:cubicBezTo>
                    <a:pt x="1818" y="6793"/>
                    <a:pt x="1589" y="3057"/>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9"/>
            <p:cNvSpPr/>
            <p:nvPr/>
          </p:nvSpPr>
          <p:spPr>
            <a:xfrm>
              <a:off x="6625257" y="1879840"/>
              <a:ext cx="34530" cy="50548"/>
            </a:xfrm>
            <a:custGeom>
              <a:avLst/>
              <a:gdLst/>
              <a:ahLst/>
              <a:cxnLst/>
              <a:rect l="l" t="t" r="r" b="b"/>
              <a:pathLst>
                <a:path w="2007" h="2938" extrusionOk="0">
                  <a:moveTo>
                    <a:pt x="1008" y="0"/>
                  </a:moveTo>
                  <a:cubicBezTo>
                    <a:pt x="836" y="0"/>
                    <a:pt x="657" y="52"/>
                    <a:pt x="487" y="165"/>
                  </a:cubicBezTo>
                  <a:cubicBezTo>
                    <a:pt x="122" y="409"/>
                    <a:pt x="1" y="895"/>
                    <a:pt x="1" y="1381"/>
                  </a:cubicBezTo>
                  <a:cubicBezTo>
                    <a:pt x="1" y="1939"/>
                    <a:pt x="326" y="2937"/>
                    <a:pt x="1016" y="2937"/>
                  </a:cubicBezTo>
                  <a:cubicBezTo>
                    <a:pt x="1116" y="2937"/>
                    <a:pt x="1223" y="2917"/>
                    <a:pt x="1338" y="2871"/>
                  </a:cubicBezTo>
                  <a:cubicBezTo>
                    <a:pt x="1551" y="2779"/>
                    <a:pt x="1733" y="2567"/>
                    <a:pt x="1824" y="2354"/>
                  </a:cubicBezTo>
                  <a:cubicBezTo>
                    <a:pt x="1916" y="2111"/>
                    <a:pt x="1946" y="1868"/>
                    <a:pt x="1976" y="1624"/>
                  </a:cubicBezTo>
                  <a:cubicBezTo>
                    <a:pt x="2007" y="1290"/>
                    <a:pt x="2007" y="956"/>
                    <a:pt x="1885" y="652"/>
                  </a:cubicBezTo>
                  <a:cubicBezTo>
                    <a:pt x="1739" y="254"/>
                    <a:pt x="1390" y="0"/>
                    <a:pt x="10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9"/>
            <p:cNvSpPr/>
            <p:nvPr/>
          </p:nvSpPr>
          <p:spPr>
            <a:xfrm>
              <a:off x="6888299" y="1860898"/>
              <a:ext cx="34530" cy="50135"/>
            </a:xfrm>
            <a:custGeom>
              <a:avLst/>
              <a:gdLst/>
              <a:ahLst/>
              <a:cxnLst/>
              <a:rect l="l" t="t" r="r" b="b"/>
              <a:pathLst>
                <a:path w="2007" h="2914" extrusionOk="0">
                  <a:moveTo>
                    <a:pt x="1024" y="1"/>
                  </a:moveTo>
                  <a:cubicBezTo>
                    <a:pt x="847" y="1"/>
                    <a:pt x="662" y="55"/>
                    <a:pt x="487" y="172"/>
                  </a:cubicBezTo>
                  <a:cubicBezTo>
                    <a:pt x="122" y="385"/>
                    <a:pt x="1" y="871"/>
                    <a:pt x="1" y="1358"/>
                  </a:cubicBezTo>
                  <a:cubicBezTo>
                    <a:pt x="1" y="1915"/>
                    <a:pt x="326" y="2914"/>
                    <a:pt x="1016" y="2914"/>
                  </a:cubicBezTo>
                  <a:cubicBezTo>
                    <a:pt x="1116" y="2914"/>
                    <a:pt x="1223" y="2893"/>
                    <a:pt x="1338" y="2847"/>
                  </a:cubicBezTo>
                  <a:cubicBezTo>
                    <a:pt x="1551" y="2756"/>
                    <a:pt x="1733" y="2543"/>
                    <a:pt x="1824" y="2330"/>
                  </a:cubicBezTo>
                  <a:cubicBezTo>
                    <a:pt x="1916" y="2087"/>
                    <a:pt x="1946" y="1844"/>
                    <a:pt x="1976" y="1601"/>
                  </a:cubicBezTo>
                  <a:cubicBezTo>
                    <a:pt x="2007" y="1266"/>
                    <a:pt x="2007" y="962"/>
                    <a:pt x="1885" y="658"/>
                  </a:cubicBezTo>
                  <a:cubicBezTo>
                    <a:pt x="1741" y="245"/>
                    <a:pt x="1400" y="1"/>
                    <a:pt x="10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9"/>
            <p:cNvSpPr/>
            <p:nvPr/>
          </p:nvSpPr>
          <p:spPr>
            <a:xfrm>
              <a:off x="6680690" y="2020214"/>
              <a:ext cx="181478" cy="94387"/>
            </a:xfrm>
            <a:custGeom>
              <a:avLst/>
              <a:gdLst/>
              <a:ahLst/>
              <a:cxnLst/>
              <a:rect l="l" t="t" r="r" b="b"/>
              <a:pathLst>
                <a:path w="10548" h="5486" extrusionOk="0">
                  <a:moveTo>
                    <a:pt x="10548" y="0"/>
                  </a:moveTo>
                  <a:cubicBezTo>
                    <a:pt x="9119" y="1247"/>
                    <a:pt x="7417" y="1915"/>
                    <a:pt x="5563" y="2219"/>
                  </a:cubicBezTo>
                  <a:cubicBezTo>
                    <a:pt x="4712" y="2341"/>
                    <a:pt x="3830" y="2402"/>
                    <a:pt x="2979" y="2402"/>
                  </a:cubicBezTo>
                  <a:cubicBezTo>
                    <a:pt x="2729" y="2402"/>
                    <a:pt x="2478" y="2404"/>
                    <a:pt x="2228" y="2404"/>
                  </a:cubicBezTo>
                  <a:cubicBezTo>
                    <a:pt x="1477" y="2404"/>
                    <a:pt x="730" y="2386"/>
                    <a:pt x="1" y="2250"/>
                  </a:cubicBezTo>
                  <a:lnTo>
                    <a:pt x="1" y="2250"/>
                  </a:lnTo>
                  <a:cubicBezTo>
                    <a:pt x="1247" y="3344"/>
                    <a:pt x="2523" y="4225"/>
                    <a:pt x="3982" y="5046"/>
                  </a:cubicBezTo>
                  <a:lnTo>
                    <a:pt x="3982" y="5076"/>
                  </a:lnTo>
                  <a:cubicBezTo>
                    <a:pt x="4421" y="5314"/>
                    <a:pt x="4948" y="5486"/>
                    <a:pt x="5463" y="5486"/>
                  </a:cubicBezTo>
                  <a:cubicBezTo>
                    <a:pt x="5805" y="5486"/>
                    <a:pt x="6142" y="5410"/>
                    <a:pt x="6444" y="5228"/>
                  </a:cubicBezTo>
                  <a:cubicBezTo>
                    <a:pt x="7326" y="4712"/>
                    <a:pt x="8025" y="3769"/>
                    <a:pt x="8633" y="2949"/>
                  </a:cubicBezTo>
                  <a:cubicBezTo>
                    <a:pt x="9332" y="2006"/>
                    <a:pt x="9970" y="1003"/>
                    <a:pt x="10548" y="0"/>
                  </a:cubicBezTo>
                  <a:close/>
                </a:path>
              </a:pathLst>
            </a:custGeom>
            <a:solidFill>
              <a:srgbClr val="524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9"/>
            <p:cNvSpPr/>
            <p:nvPr/>
          </p:nvSpPr>
          <p:spPr>
            <a:xfrm>
              <a:off x="6679125" y="2019164"/>
              <a:ext cx="185143" cy="73655"/>
            </a:xfrm>
            <a:custGeom>
              <a:avLst/>
              <a:gdLst/>
              <a:ahLst/>
              <a:cxnLst/>
              <a:rect l="l" t="t" r="r" b="b"/>
              <a:pathLst>
                <a:path w="10761" h="4281" extrusionOk="0">
                  <a:moveTo>
                    <a:pt x="10760" y="1"/>
                  </a:moveTo>
                  <a:lnTo>
                    <a:pt x="10760" y="1"/>
                  </a:lnTo>
                  <a:cubicBezTo>
                    <a:pt x="10759" y="3"/>
                    <a:pt x="10757" y="5"/>
                    <a:pt x="10755" y="7"/>
                  </a:cubicBezTo>
                  <a:lnTo>
                    <a:pt x="10755" y="7"/>
                  </a:lnTo>
                  <a:cubicBezTo>
                    <a:pt x="10757" y="5"/>
                    <a:pt x="10759" y="3"/>
                    <a:pt x="10760" y="1"/>
                  </a:cubicBezTo>
                  <a:close/>
                  <a:moveTo>
                    <a:pt x="10755" y="7"/>
                  </a:moveTo>
                  <a:cubicBezTo>
                    <a:pt x="10657" y="124"/>
                    <a:pt x="10333" y="184"/>
                    <a:pt x="10213" y="244"/>
                  </a:cubicBezTo>
                  <a:cubicBezTo>
                    <a:pt x="10001" y="335"/>
                    <a:pt x="9788" y="426"/>
                    <a:pt x="9575" y="487"/>
                  </a:cubicBezTo>
                  <a:cubicBezTo>
                    <a:pt x="9180" y="669"/>
                    <a:pt x="8754" y="821"/>
                    <a:pt x="8359" y="1004"/>
                  </a:cubicBezTo>
                  <a:cubicBezTo>
                    <a:pt x="7539" y="1308"/>
                    <a:pt x="6687" y="1612"/>
                    <a:pt x="5836" y="1824"/>
                  </a:cubicBezTo>
                  <a:cubicBezTo>
                    <a:pt x="4985" y="2067"/>
                    <a:pt x="4195" y="2219"/>
                    <a:pt x="3314" y="2250"/>
                  </a:cubicBezTo>
                  <a:cubicBezTo>
                    <a:pt x="3010" y="2260"/>
                    <a:pt x="2706" y="2263"/>
                    <a:pt x="2401" y="2263"/>
                  </a:cubicBezTo>
                  <a:cubicBezTo>
                    <a:pt x="1790" y="2263"/>
                    <a:pt x="1176" y="2250"/>
                    <a:pt x="548" y="2250"/>
                  </a:cubicBezTo>
                  <a:cubicBezTo>
                    <a:pt x="365" y="2219"/>
                    <a:pt x="183" y="2219"/>
                    <a:pt x="0" y="2219"/>
                  </a:cubicBezTo>
                  <a:cubicBezTo>
                    <a:pt x="31" y="2219"/>
                    <a:pt x="487" y="2615"/>
                    <a:pt x="548" y="2675"/>
                  </a:cubicBezTo>
                  <a:cubicBezTo>
                    <a:pt x="852" y="2858"/>
                    <a:pt x="1155" y="3040"/>
                    <a:pt x="1459" y="3223"/>
                  </a:cubicBezTo>
                  <a:cubicBezTo>
                    <a:pt x="1642" y="3314"/>
                    <a:pt x="1855" y="3435"/>
                    <a:pt x="2037" y="3526"/>
                  </a:cubicBezTo>
                  <a:cubicBezTo>
                    <a:pt x="2462" y="3739"/>
                    <a:pt x="2888" y="3891"/>
                    <a:pt x="3344" y="4043"/>
                  </a:cubicBezTo>
                  <a:cubicBezTo>
                    <a:pt x="3914" y="4191"/>
                    <a:pt x="4498" y="4280"/>
                    <a:pt x="5087" y="4280"/>
                  </a:cubicBezTo>
                  <a:cubicBezTo>
                    <a:pt x="5346" y="4280"/>
                    <a:pt x="5607" y="4263"/>
                    <a:pt x="5867" y="4226"/>
                  </a:cubicBezTo>
                  <a:cubicBezTo>
                    <a:pt x="6384" y="4134"/>
                    <a:pt x="6779" y="3770"/>
                    <a:pt x="7204" y="3466"/>
                  </a:cubicBezTo>
                  <a:cubicBezTo>
                    <a:pt x="7630" y="3131"/>
                    <a:pt x="8055" y="2767"/>
                    <a:pt x="8481" y="2402"/>
                  </a:cubicBezTo>
                  <a:cubicBezTo>
                    <a:pt x="9299" y="1674"/>
                    <a:pt x="10058" y="886"/>
                    <a:pt x="10755" y="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9"/>
            <p:cNvSpPr/>
            <p:nvPr/>
          </p:nvSpPr>
          <p:spPr>
            <a:xfrm>
              <a:off x="6664675" y="2017232"/>
              <a:ext cx="210262" cy="119747"/>
            </a:xfrm>
            <a:custGeom>
              <a:avLst/>
              <a:gdLst/>
              <a:ahLst/>
              <a:cxnLst/>
              <a:rect l="l" t="t" r="r" b="b"/>
              <a:pathLst>
                <a:path w="12221" h="6960" extrusionOk="0">
                  <a:moveTo>
                    <a:pt x="11278" y="717"/>
                  </a:moveTo>
                  <a:cubicBezTo>
                    <a:pt x="11035" y="838"/>
                    <a:pt x="10883" y="1203"/>
                    <a:pt x="10791" y="1446"/>
                  </a:cubicBezTo>
                  <a:cubicBezTo>
                    <a:pt x="10639" y="1720"/>
                    <a:pt x="10457" y="1963"/>
                    <a:pt x="10305" y="2206"/>
                  </a:cubicBezTo>
                  <a:cubicBezTo>
                    <a:pt x="9971" y="2723"/>
                    <a:pt x="9606" y="3240"/>
                    <a:pt x="9241" y="3726"/>
                  </a:cubicBezTo>
                  <a:cubicBezTo>
                    <a:pt x="8968" y="4060"/>
                    <a:pt x="8694" y="4395"/>
                    <a:pt x="8421" y="4729"/>
                  </a:cubicBezTo>
                  <a:cubicBezTo>
                    <a:pt x="7822" y="5411"/>
                    <a:pt x="7068" y="5713"/>
                    <a:pt x="6256" y="5713"/>
                  </a:cubicBezTo>
                  <a:cubicBezTo>
                    <a:pt x="5873" y="5713"/>
                    <a:pt x="5476" y="5646"/>
                    <a:pt x="5077" y="5519"/>
                  </a:cubicBezTo>
                  <a:cubicBezTo>
                    <a:pt x="4408" y="5306"/>
                    <a:pt x="3770" y="4911"/>
                    <a:pt x="3223" y="4486"/>
                  </a:cubicBezTo>
                  <a:cubicBezTo>
                    <a:pt x="2645" y="4060"/>
                    <a:pt x="2068" y="3574"/>
                    <a:pt x="1490" y="3148"/>
                  </a:cubicBezTo>
                  <a:lnTo>
                    <a:pt x="1490" y="3148"/>
                  </a:lnTo>
                  <a:cubicBezTo>
                    <a:pt x="2949" y="3209"/>
                    <a:pt x="4348" y="3422"/>
                    <a:pt x="5776" y="3635"/>
                  </a:cubicBezTo>
                  <a:cubicBezTo>
                    <a:pt x="5881" y="3652"/>
                    <a:pt x="5987" y="3670"/>
                    <a:pt x="6098" y="3670"/>
                  </a:cubicBezTo>
                  <a:cubicBezTo>
                    <a:pt x="6179" y="3670"/>
                    <a:pt x="6264" y="3660"/>
                    <a:pt x="6354" y="3635"/>
                  </a:cubicBezTo>
                  <a:cubicBezTo>
                    <a:pt x="6475" y="3604"/>
                    <a:pt x="6597" y="3544"/>
                    <a:pt x="6718" y="3483"/>
                  </a:cubicBezTo>
                  <a:cubicBezTo>
                    <a:pt x="7509" y="3057"/>
                    <a:pt x="8208" y="2510"/>
                    <a:pt x="8937" y="1993"/>
                  </a:cubicBezTo>
                  <a:cubicBezTo>
                    <a:pt x="9667" y="1477"/>
                    <a:pt x="10487" y="1112"/>
                    <a:pt x="11278" y="717"/>
                  </a:cubicBezTo>
                  <a:close/>
                  <a:moveTo>
                    <a:pt x="10521" y="1"/>
                  </a:moveTo>
                  <a:cubicBezTo>
                    <a:pt x="10386" y="1"/>
                    <a:pt x="10253" y="6"/>
                    <a:pt x="10123" y="18"/>
                  </a:cubicBezTo>
                  <a:cubicBezTo>
                    <a:pt x="9545" y="48"/>
                    <a:pt x="8937" y="261"/>
                    <a:pt x="8421" y="504"/>
                  </a:cubicBezTo>
                  <a:cubicBezTo>
                    <a:pt x="7539" y="930"/>
                    <a:pt x="6779" y="1537"/>
                    <a:pt x="6110" y="2206"/>
                  </a:cubicBezTo>
                  <a:cubicBezTo>
                    <a:pt x="5685" y="1933"/>
                    <a:pt x="5138" y="1750"/>
                    <a:pt x="4651" y="1629"/>
                  </a:cubicBezTo>
                  <a:cubicBezTo>
                    <a:pt x="4234" y="1536"/>
                    <a:pt x="3780" y="1496"/>
                    <a:pt x="3332" y="1496"/>
                  </a:cubicBezTo>
                  <a:cubicBezTo>
                    <a:pt x="3193" y="1496"/>
                    <a:pt x="3055" y="1500"/>
                    <a:pt x="2919" y="1507"/>
                  </a:cubicBezTo>
                  <a:cubicBezTo>
                    <a:pt x="1825" y="1598"/>
                    <a:pt x="882" y="1933"/>
                    <a:pt x="1" y="2540"/>
                  </a:cubicBezTo>
                  <a:cubicBezTo>
                    <a:pt x="1" y="2540"/>
                    <a:pt x="2" y="2540"/>
                    <a:pt x="3" y="2540"/>
                  </a:cubicBezTo>
                  <a:cubicBezTo>
                    <a:pt x="90" y="2540"/>
                    <a:pt x="1978" y="4578"/>
                    <a:pt x="2159" y="4759"/>
                  </a:cubicBezTo>
                  <a:cubicBezTo>
                    <a:pt x="2281" y="4881"/>
                    <a:pt x="2402" y="5033"/>
                    <a:pt x="2554" y="5155"/>
                  </a:cubicBezTo>
                  <a:cubicBezTo>
                    <a:pt x="3496" y="6066"/>
                    <a:pt x="4560" y="6826"/>
                    <a:pt x="5959" y="6948"/>
                  </a:cubicBezTo>
                  <a:cubicBezTo>
                    <a:pt x="6053" y="6955"/>
                    <a:pt x="6149" y="6959"/>
                    <a:pt x="6246" y="6959"/>
                  </a:cubicBezTo>
                  <a:cubicBezTo>
                    <a:pt x="6921" y="6959"/>
                    <a:pt x="7623" y="6773"/>
                    <a:pt x="8208" y="6401"/>
                  </a:cubicBezTo>
                  <a:cubicBezTo>
                    <a:pt x="8846" y="6006"/>
                    <a:pt x="9332" y="5367"/>
                    <a:pt x="9758" y="4699"/>
                  </a:cubicBezTo>
                  <a:cubicBezTo>
                    <a:pt x="10731" y="3300"/>
                    <a:pt x="11491" y="1659"/>
                    <a:pt x="12220" y="109"/>
                  </a:cubicBezTo>
                  <a:cubicBezTo>
                    <a:pt x="11657" y="84"/>
                    <a:pt x="11075" y="1"/>
                    <a:pt x="105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9"/>
            <p:cNvSpPr/>
            <p:nvPr/>
          </p:nvSpPr>
          <p:spPr>
            <a:xfrm>
              <a:off x="6591622" y="1759941"/>
              <a:ext cx="87522" cy="47968"/>
            </a:xfrm>
            <a:custGeom>
              <a:avLst/>
              <a:gdLst/>
              <a:ahLst/>
              <a:cxnLst/>
              <a:rect l="l" t="t" r="r" b="b"/>
              <a:pathLst>
                <a:path w="5087" h="2788" extrusionOk="0">
                  <a:moveTo>
                    <a:pt x="2596" y="0"/>
                  </a:moveTo>
                  <a:cubicBezTo>
                    <a:pt x="1249" y="0"/>
                    <a:pt x="0" y="991"/>
                    <a:pt x="405" y="2788"/>
                  </a:cubicBezTo>
                  <a:cubicBezTo>
                    <a:pt x="1412" y="1725"/>
                    <a:pt x="2133" y="1474"/>
                    <a:pt x="3038" y="1474"/>
                  </a:cubicBezTo>
                  <a:cubicBezTo>
                    <a:pt x="3608" y="1474"/>
                    <a:pt x="4252" y="1574"/>
                    <a:pt x="5086" y="1633"/>
                  </a:cubicBezTo>
                  <a:cubicBezTo>
                    <a:pt x="4601" y="521"/>
                    <a:pt x="3573" y="0"/>
                    <a:pt x="2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9"/>
            <p:cNvSpPr/>
            <p:nvPr/>
          </p:nvSpPr>
          <p:spPr>
            <a:xfrm>
              <a:off x="6838629" y="1738487"/>
              <a:ext cx="110869" cy="51116"/>
            </a:xfrm>
            <a:custGeom>
              <a:avLst/>
              <a:gdLst/>
              <a:ahLst/>
              <a:cxnLst/>
              <a:rect l="l" t="t" r="r" b="b"/>
              <a:pathLst>
                <a:path w="6444" h="2971" extrusionOk="0">
                  <a:moveTo>
                    <a:pt x="3352" y="1"/>
                  </a:moveTo>
                  <a:cubicBezTo>
                    <a:pt x="3215" y="1"/>
                    <a:pt x="3079" y="8"/>
                    <a:pt x="2948" y="23"/>
                  </a:cubicBezTo>
                  <a:cubicBezTo>
                    <a:pt x="1490" y="175"/>
                    <a:pt x="0" y="1451"/>
                    <a:pt x="122" y="2971"/>
                  </a:cubicBezTo>
                  <a:lnTo>
                    <a:pt x="122" y="2941"/>
                  </a:lnTo>
                  <a:cubicBezTo>
                    <a:pt x="1271" y="1896"/>
                    <a:pt x="2577" y="1479"/>
                    <a:pt x="4022" y="1479"/>
                  </a:cubicBezTo>
                  <a:cubicBezTo>
                    <a:pt x="4258" y="1479"/>
                    <a:pt x="4498" y="1491"/>
                    <a:pt x="4742" y="1512"/>
                  </a:cubicBezTo>
                  <a:cubicBezTo>
                    <a:pt x="5289" y="1573"/>
                    <a:pt x="5836" y="1664"/>
                    <a:pt x="6444" y="2029"/>
                  </a:cubicBezTo>
                  <a:cubicBezTo>
                    <a:pt x="6197" y="654"/>
                    <a:pt x="4656" y="1"/>
                    <a:pt x="33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9"/>
            <p:cNvSpPr/>
            <p:nvPr/>
          </p:nvSpPr>
          <p:spPr>
            <a:xfrm>
              <a:off x="6506545" y="1496726"/>
              <a:ext cx="632800" cy="498928"/>
            </a:xfrm>
            <a:custGeom>
              <a:avLst/>
              <a:gdLst/>
              <a:ahLst/>
              <a:cxnLst/>
              <a:rect l="l" t="t" r="r" b="b"/>
              <a:pathLst>
                <a:path w="36780" h="28999" extrusionOk="0">
                  <a:moveTo>
                    <a:pt x="23423" y="1"/>
                  </a:moveTo>
                  <a:cubicBezTo>
                    <a:pt x="22719" y="1"/>
                    <a:pt x="22017" y="114"/>
                    <a:pt x="21369" y="366"/>
                  </a:cubicBezTo>
                  <a:cubicBezTo>
                    <a:pt x="21247" y="397"/>
                    <a:pt x="21156" y="457"/>
                    <a:pt x="21095" y="549"/>
                  </a:cubicBezTo>
                  <a:cubicBezTo>
                    <a:pt x="21035" y="640"/>
                    <a:pt x="21065" y="792"/>
                    <a:pt x="21156" y="822"/>
                  </a:cubicBezTo>
                  <a:cubicBezTo>
                    <a:pt x="20223" y="723"/>
                    <a:pt x="19271" y="670"/>
                    <a:pt x="18315" y="670"/>
                  </a:cubicBezTo>
                  <a:cubicBezTo>
                    <a:pt x="16034" y="670"/>
                    <a:pt x="13733" y="975"/>
                    <a:pt x="11612" y="1704"/>
                  </a:cubicBezTo>
                  <a:cubicBezTo>
                    <a:pt x="7539" y="3132"/>
                    <a:pt x="4013" y="6172"/>
                    <a:pt x="2402" y="10154"/>
                  </a:cubicBezTo>
                  <a:cubicBezTo>
                    <a:pt x="2098" y="10913"/>
                    <a:pt x="1855" y="11734"/>
                    <a:pt x="1946" y="12524"/>
                  </a:cubicBezTo>
                  <a:cubicBezTo>
                    <a:pt x="1885" y="12443"/>
                    <a:pt x="1784" y="12403"/>
                    <a:pt x="1678" y="12403"/>
                  </a:cubicBezTo>
                  <a:cubicBezTo>
                    <a:pt x="1625" y="12403"/>
                    <a:pt x="1571" y="12413"/>
                    <a:pt x="1521" y="12433"/>
                  </a:cubicBezTo>
                  <a:cubicBezTo>
                    <a:pt x="1369" y="12494"/>
                    <a:pt x="1308" y="12646"/>
                    <a:pt x="1217" y="12798"/>
                  </a:cubicBezTo>
                  <a:cubicBezTo>
                    <a:pt x="1" y="15138"/>
                    <a:pt x="396" y="17935"/>
                    <a:pt x="1916" y="20032"/>
                  </a:cubicBezTo>
                  <a:cubicBezTo>
                    <a:pt x="2311" y="20549"/>
                    <a:pt x="2767" y="21035"/>
                    <a:pt x="3071" y="21582"/>
                  </a:cubicBezTo>
                  <a:cubicBezTo>
                    <a:pt x="3496" y="22373"/>
                    <a:pt x="3588" y="23254"/>
                    <a:pt x="3679" y="24136"/>
                  </a:cubicBezTo>
                  <a:cubicBezTo>
                    <a:pt x="3831" y="25746"/>
                    <a:pt x="3983" y="27388"/>
                    <a:pt x="4165" y="28999"/>
                  </a:cubicBezTo>
                  <a:cubicBezTo>
                    <a:pt x="4317" y="25716"/>
                    <a:pt x="4226" y="22494"/>
                    <a:pt x="4226" y="19242"/>
                  </a:cubicBezTo>
                  <a:cubicBezTo>
                    <a:pt x="4256" y="15989"/>
                    <a:pt x="4469" y="12676"/>
                    <a:pt x="5229" y="9485"/>
                  </a:cubicBezTo>
                  <a:cubicBezTo>
                    <a:pt x="5259" y="10731"/>
                    <a:pt x="5533" y="11977"/>
                    <a:pt x="6293" y="12980"/>
                  </a:cubicBezTo>
                  <a:cubicBezTo>
                    <a:pt x="7349" y="14366"/>
                    <a:pt x="9169" y="14829"/>
                    <a:pt x="10912" y="14829"/>
                  </a:cubicBezTo>
                  <a:cubicBezTo>
                    <a:pt x="11577" y="14829"/>
                    <a:pt x="12232" y="14761"/>
                    <a:pt x="12828" y="14652"/>
                  </a:cubicBezTo>
                  <a:cubicBezTo>
                    <a:pt x="14804" y="14287"/>
                    <a:pt x="16688" y="13436"/>
                    <a:pt x="18603" y="12798"/>
                  </a:cubicBezTo>
                  <a:cubicBezTo>
                    <a:pt x="20647" y="12123"/>
                    <a:pt x="22806" y="11668"/>
                    <a:pt x="24939" y="11668"/>
                  </a:cubicBezTo>
                  <a:cubicBezTo>
                    <a:pt x="26263" y="11668"/>
                    <a:pt x="27577" y="11843"/>
                    <a:pt x="28846" y="12251"/>
                  </a:cubicBezTo>
                  <a:lnTo>
                    <a:pt x="28846" y="12251"/>
                  </a:lnTo>
                  <a:cubicBezTo>
                    <a:pt x="28842" y="12250"/>
                    <a:pt x="28839" y="12249"/>
                    <a:pt x="28836" y="12249"/>
                  </a:cubicBezTo>
                  <a:cubicBezTo>
                    <a:pt x="28657" y="12249"/>
                    <a:pt x="28481" y="13712"/>
                    <a:pt x="28451" y="13831"/>
                  </a:cubicBezTo>
                  <a:cubicBezTo>
                    <a:pt x="28390" y="14348"/>
                    <a:pt x="28390" y="14743"/>
                    <a:pt x="28512" y="15260"/>
                  </a:cubicBezTo>
                  <a:cubicBezTo>
                    <a:pt x="28786" y="16324"/>
                    <a:pt x="29333" y="17297"/>
                    <a:pt x="30062" y="18117"/>
                  </a:cubicBezTo>
                  <a:cubicBezTo>
                    <a:pt x="30518" y="18573"/>
                    <a:pt x="31035" y="18999"/>
                    <a:pt x="31308" y="19607"/>
                  </a:cubicBezTo>
                  <a:cubicBezTo>
                    <a:pt x="31460" y="19971"/>
                    <a:pt x="31521" y="20397"/>
                    <a:pt x="31552" y="20822"/>
                  </a:cubicBezTo>
                  <a:cubicBezTo>
                    <a:pt x="31704" y="22342"/>
                    <a:pt x="31886" y="23892"/>
                    <a:pt x="32038" y="25412"/>
                  </a:cubicBezTo>
                  <a:cubicBezTo>
                    <a:pt x="32251" y="23376"/>
                    <a:pt x="32615" y="20883"/>
                    <a:pt x="33740" y="19120"/>
                  </a:cubicBezTo>
                  <a:cubicBezTo>
                    <a:pt x="33831" y="18968"/>
                    <a:pt x="33953" y="18816"/>
                    <a:pt x="34074" y="18634"/>
                  </a:cubicBezTo>
                  <a:cubicBezTo>
                    <a:pt x="34348" y="18300"/>
                    <a:pt x="34652" y="18026"/>
                    <a:pt x="35017" y="17813"/>
                  </a:cubicBezTo>
                  <a:cubicBezTo>
                    <a:pt x="35358" y="17592"/>
                    <a:pt x="35766" y="17464"/>
                    <a:pt x="36170" y="17464"/>
                  </a:cubicBezTo>
                  <a:cubicBezTo>
                    <a:pt x="36377" y="17464"/>
                    <a:pt x="36584" y="17498"/>
                    <a:pt x="36780" y="17570"/>
                  </a:cubicBezTo>
                  <a:cubicBezTo>
                    <a:pt x="36445" y="17448"/>
                    <a:pt x="36780" y="14075"/>
                    <a:pt x="36749" y="13679"/>
                  </a:cubicBezTo>
                  <a:cubicBezTo>
                    <a:pt x="36719" y="11309"/>
                    <a:pt x="36233" y="8725"/>
                    <a:pt x="34986" y="6688"/>
                  </a:cubicBezTo>
                  <a:cubicBezTo>
                    <a:pt x="34014" y="5077"/>
                    <a:pt x="32585" y="3801"/>
                    <a:pt x="31004" y="2798"/>
                  </a:cubicBezTo>
                  <a:cubicBezTo>
                    <a:pt x="29150" y="1582"/>
                    <a:pt x="27023" y="579"/>
                    <a:pt x="24865" y="153"/>
                  </a:cubicBezTo>
                  <a:cubicBezTo>
                    <a:pt x="24394" y="54"/>
                    <a:pt x="23908" y="1"/>
                    <a:pt x="234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9"/>
            <p:cNvSpPr/>
            <p:nvPr/>
          </p:nvSpPr>
          <p:spPr>
            <a:xfrm>
              <a:off x="6587080" y="2346535"/>
              <a:ext cx="512520" cy="744701"/>
            </a:xfrm>
            <a:custGeom>
              <a:avLst/>
              <a:gdLst/>
              <a:ahLst/>
              <a:cxnLst/>
              <a:rect l="l" t="t" r="r" b="b"/>
              <a:pathLst>
                <a:path w="29789" h="43284" extrusionOk="0">
                  <a:moveTo>
                    <a:pt x="22068" y="0"/>
                  </a:moveTo>
                  <a:cubicBezTo>
                    <a:pt x="22072" y="6"/>
                    <a:pt x="22075" y="12"/>
                    <a:pt x="22079" y="18"/>
                  </a:cubicBezTo>
                  <a:lnTo>
                    <a:pt x="22079" y="18"/>
                  </a:lnTo>
                  <a:cubicBezTo>
                    <a:pt x="22076" y="12"/>
                    <a:pt x="22072" y="6"/>
                    <a:pt x="22068" y="0"/>
                  </a:cubicBezTo>
                  <a:close/>
                  <a:moveTo>
                    <a:pt x="22079" y="18"/>
                  </a:moveTo>
                  <a:lnTo>
                    <a:pt x="22079" y="18"/>
                  </a:lnTo>
                  <a:cubicBezTo>
                    <a:pt x="22334" y="461"/>
                    <a:pt x="20910" y="1767"/>
                    <a:pt x="20670" y="2067"/>
                  </a:cubicBezTo>
                  <a:cubicBezTo>
                    <a:pt x="19758" y="3009"/>
                    <a:pt x="19059" y="4043"/>
                    <a:pt x="17965" y="4833"/>
                  </a:cubicBezTo>
                  <a:cubicBezTo>
                    <a:pt x="17539" y="5167"/>
                    <a:pt x="16992" y="5259"/>
                    <a:pt x="16506" y="5471"/>
                  </a:cubicBezTo>
                  <a:cubicBezTo>
                    <a:pt x="15837" y="5775"/>
                    <a:pt x="15138" y="6019"/>
                    <a:pt x="14408" y="6231"/>
                  </a:cubicBezTo>
                  <a:cubicBezTo>
                    <a:pt x="14287" y="7386"/>
                    <a:pt x="14165" y="8572"/>
                    <a:pt x="14044" y="9757"/>
                  </a:cubicBezTo>
                  <a:cubicBezTo>
                    <a:pt x="13983" y="10274"/>
                    <a:pt x="13922" y="10791"/>
                    <a:pt x="13892" y="11307"/>
                  </a:cubicBezTo>
                  <a:cubicBezTo>
                    <a:pt x="13861" y="11763"/>
                    <a:pt x="13770" y="12189"/>
                    <a:pt x="13709" y="12614"/>
                  </a:cubicBezTo>
                  <a:cubicBezTo>
                    <a:pt x="13709" y="10396"/>
                    <a:pt x="13101" y="8207"/>
                    <a:pt x="13193" y="5988"/>
                  </a:cubicBezTo>
                  <a:cubicBezTo>
                    <a:pt x="11308" y="4772"/>
                    <a:pt x="9819" y="2979"/>
                    <a:pt x="8968" y="942"/>
                  </a:cubicBezTo>
                  <a:cubicBezTo>
                    <a:pt x="7387" y="1885"/>
                    <a:pt x="5654" y="2462"/>
                    <a:pt x="3861" y="2888"/>
                  </a:cubicBezTo>
                  <a:cubicBezTo>
                    <a:pt x="2615" y="3192"/>
                    <a:pt x="1308" y="3374"/>
                    <a:pt x="1" y="3374"/>
                  </a:cubicBezTo>
                  <a:lnTo>
                    <a:pt x="1" y="3405"/>
                  </a:lnTo>
                  <a:cubicBezTo>
                    <a:pt x="3101" y="16777"/>
                    <a:pt x="6778" y="30027"/>
                    <a:pt x="10455" y="43278"/>
                  </a:cubicBezTo>
                  <a:lnTo>
                    <a:pt x="10455" y="43278"/>
                  </a:lnTo>
                  <a:cubicBezTo>
                    <a:pt x="10282" y="42633"/>
                    <a:pt x="11521" y="40577"/>
                    <a:pt x="11764" y="39940"/>
                  </a:cubicBezTo>
                  <a:cubicBezTo>
                    <a:pt x="14378" y="33375"/>
                    <a:pt x="16992" y="26840"/>
                    <a:pt x="19910" y="20396"/>
                  </a:cubicBezTo>
                  <a:cubicBezTo>
                    <a:pt x="22737" y="14134"/>
                    <a:pt x="25624" y="7660"/>
                    <a:pt x="29789" y="2158"/>
                  </a:cubicBezTo>
                  <a:cubicBezTo>
                    <a:pt x="27789" y="1976"/>
                    <a:pt x="23311" y="1916"/>
                    <a:pt x="22079" y="18"/>
                  </a:cubicBezTo>
                  <a:close/>
                  <a:moveTo>
                    <a:pt x="10455" y="43278"/>
                  </a:moveTo>
                  <a:lnTo>
                    <a:pt x="10455" y="43278"/>
                  </a:lnTo>
                  <a:cubicBezTo>
                    <a:pt x="10456" y="43280"/>
                    <a:pt x="10456" y="43282"/>
                    <a:pt x="10457" y="43284"/>
                  </a:cubicBezTo>
                  <a:cubicBezTo>
                    <a:pt x="10456" y="43282"/>
                    <a:pt x="10456" y="43280"/>
                    <a:pt x="10455" y="432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9"/>
            <p:cNvSpPr/>
            <p:nvPr/>
          </p:nvSpPr>
          <p:spPr>
            <a:xfrm>
              <a:off x="6749199" y="2546815"/>
              <a:ext cx="78988" cy="465980"/>
            </a:xfrm>
            <a:custGeom>
              <a:avLst/>
              <a:gdLst/>
              <a:ahLst/>
              <a:cxnLst/>
              <a:rect l="l" t="t" r="r" b="b"/>
              <a:pathLst>
                <a:path w="4591" h="27084" extrusionOk="0">
                  <a:moveTo>
                    <a:pt x="4377" y="1"/>
                  </a:moveTo>
                  <a:lnTo>
                    <a:pt x="4377" y="1"/>
                  </a:lnTo>
                  <a:cubicBezTo>
                    <a:pt x="3982" y="4651"/>
                    <a:pt x="1520" y="8694"/>
                    <a:pt x="760" y="13284"/>
                  </a:cubicBezTo>
                  <a:cubicBezTo>
                    <a:pt x="0" y="17843"/>
                    <a:pt x="92" y="22585"/>
                    <a:pt x="1216" y="27083"/>
                  </a:cubicBezTo>
                  <a:cubicBezTo>
                    <a:pt x="700" y="22524"/>
                    <a:pt x="760" y="17934"/>
                    <a:pt x="1520" y="13436"/>
                  </a:cubicBezTo>
                  <a:cubicBezTo>
                    <a:pt x="2219" y="8967"/>
                    <a:pt x="4590" y="4651"/>
                    <a:pt x="43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9"/>
            <p:cNvSpPr/>
            <p:nvPr/>
          </p:nvSpPr>
          <p:spPr>
            <a:xfrm>
              <a:off x="6739788" y="2424455"/>
              <a:ext cx="177298" cy="200834"/>
            </a:xfrm>
            <a:custGeom>
              <a:avLst/>
              <a:gdLst/>
              <a:ahLst/>
              <a:cxnLst/>
              <a:rect l="l" t="t" r="r" b="b"/>
              <a:pathLst>
                <a:path w="10305" h="11673" extrusionOk="0">
                  <a:moveTo>
                    <a:pt x="9210" y="0"/>
                  </a:moveTo>
                  <a:cubicBezTo>
                    <a:pt x="9210" y="1"/>
                    <a:pt x="9210" y="1"/>
                    <a:pt x="9210" y="2"/>
                  </a:cubicBezTo>
                  <a:lnTo>
                    <a:pt x="9210" y="2"/>
                  </a:lnTo>
                  <a:cubicBezTo>
                    <a:pt x="9210" y="1"/>
                    <a:pt x="9210" y="1"/>
                    <a:pt x="9210" y="0"/>
                  </a:cubicBezTo>
                  <a:close/>
                  <a:moveTo>
                    <a:pt x="4853" y="8484"/>
                  </a:moveTo>
                  <a:lnTo>
                    <a:pt x="4853" y="8484"/>
                  </a:lnTo>
                  <a:cubicBezTo>
                    <a:pt x="4848" y="8492"/>
                    <a:pt x="4841" y="8500"/>
                    <a:pt x="4835" y="8508"/>
                  </a:cubicBezTo>
                  <a:lnTo>
                    <a:pt x="4835" y="8508"/>
                  </a:lnTo>
                  <a:cubicBezTo>
                    <a:pt x="4829" y="8671"/>
                    <a:pt x="4819" y="8834"/>
                    <a:pt x="4803" y="8997"/>
                  </a:cubicBezTo>
                  <a:lnTo>
                    <a:pt x="4853" y="8484"/>
                  </a:lnTo>
                  <a:close/>
                  <a:moveTo>
                    <a:pt x="9210" y="2"/>
                  </a:moveTo>
                  <a:lnTo>
                    <a:pt x="9210" y="2"/>
                  </a:lnTo>
                  <a:cubicBezTo>
                    <a:pt x="9173" y="640"/>
                    <a:pt x="6049" y="1459"/>
                    <a:pt x="5532" y="1611"/>
                  </a:cubicBezTo>
                  <a:lnTo>
                    <a:pt x="4853" y="8484"/>
                  </a:lnTo>
                  <a:lnTo>
                    <a:pt x="4853" y="8484"/>
                  </a:lnTo>
                  <a:cubicBezTo>
                    <a:pt x="4878" y="8453"/>
                    <a:pt x="4901" y="8421"/>
                    <a:pt x="4924" y="8389"/>
                  </a:cubicBezTo>
                  <a:cubicBezTo>
                    <a:pt x="4930" y="8381"/>
                    <a:pt x="4938" y="8378"/>
                    <a:pt x="4947" y="8378"/>
                  </a:cubicBezTo>
                  <a:cubicBezTo>
                    <a:pt x="5187" y="8378"/>
                    <a:pt x="6600" y="10948"/>
                    <a:pt x="6687" y="11095"/>
                  </a:cubicBezTo>
                  <a:cubicBezTo>
                    <a:pt x="6689" y="11100"/>
                    <a:pt x="6693" y="11102"/>
                    <a:pt x="6699" y="11102"/>
                  </a:cubicBezTo>
                  <a:cubicBezTo>
                    <a:pt x="6857" y="11102"/>
                    <a:pt x="8424" y="9022"/>
                    <a:pt x="8542" y="8845"/>
                  </a:cubicBezTo>
                  <a:cubicBezTo>
                    <a:pt x="9058" y="7994"/>
                    <a:pt x="9697" y="7174"/>
                    <a:pt x="10304" y="6383"/>
                  </a:cubicBezTo>
                  <a:cubicBezTo>
                    <a:pt x="9970" y="4165"/>
                    <a:pt x="9089" y="2311"/>
                    <a:pt x="9210" y="2"/>
                  </a:cubicBezTo>
                  <a:close/>
                  <a:moveTo>
                    <a:pt x="2706" y="851"/>
                  </a:moveTo>
                  <a:cubicBezTo>
                    <a:pt x="2158" y="2189"/>
                    <a:pt x="1399" y="3465"/>
                    <a:pt x="456" y="4590"/>
                  </a:cubicBezTo>
                  <a:cubicBezTo>
                    <a:pt x="304" y="4803"/>
                    <a:pt x="92" y="5015"/>
                    <a:pt x="61" y="5289"/>
                  </a:cubicBezTo>
                  <a:cubicBezTo>
                    <a:pt x="0" y="5563"/>
                    <a:pt x="92" y="5836"/>
                    <a:pt x="183" y="6110"/>
                  </a:cubicBezTo>
                  <a:cubicBezTo>
                    <a:pt x="608" y="7174"/>
                    <a:pt x="1003" y="8237"/>
                    <a:pt x="1399" y="9301"/>
                  </a:cubicBezTo>
                  <a:cubicBezTo>
                    <a:pt x="1733" y="10122"/>
                    <a:pt x="2250" y="10821"/>
                    <a:pt x="2462" y="11672"/>
                  </a:cubicBezTo>
                  <a:cubicBezTo>
                    <a:pt x="2959" y="10561"/>
                    <a:pt x="4075" y="9507"/>
                    <a:pt x="4835" y="8508"/>
                  </a:cubicBezTo>
                  <a:lnTo>
                    <a:pt x="4835" y="8508"/>
                  </a:lnTo>
                  <a:cubicBezTo>
                    <a:pt x="4925" y="6159"/>
                    <a:pt x="4089" y="3879"/>
                    <a:pt x="4317" y="1520"/>
                  </a:cubicBezTo>
                  <a:cubicBezTo>
                    <a:pt x="3891" y="1094"/>
                    <a:pt x="3313" y="851"/>
                    <a:pt x="2706" y="8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9"/>
            <p:cNvSpPr/>
            <p:nvPr/>
          </p:nvSpPr>
          <p:spPr>
            <a:xfrm>
              <a:off x="6665509" y="2306540"/>
              <a:ext cx="144866" cy="320082"/>
            </a:xfrm>
            <a:custGeom>
              <a:avLst/>
              <a:gdLst/>
              <a:ahLst/>
              <a:cxnLst/>
              <a:rect l="l" t="t" r="r" b="b"/>
              <a:pathLst>
                <a:path w="8420" h="18604" extrusionOk="0">
                  <a:moveTo>
                    <a:pt x="4712" y="1"/>
                  </a:moveTo>
                  <a:lnTo>
                    <a:pt x="4712" y="1"/>
                  </a:lnTo>
                  <a:cubicBezTo>
                    <a:pt x="3861" y="244"/>
                    <a:pt x="2888" y="548"/>
                    <a:pt x="2432" y="1338"/>
                  </a:cubicBezTo>
                  <a:cubicBezTo>
                    <a:pt x="1763" y="2524"/>
                    <a:pt x="1642" y="3648"/>
                    <a:pt x="274" y="4317"/>
                  </a:cubicBezTo>
                  <a:cubicBezTo>
                    <a:pt x="243" y="4530"/>
                    <a:pt x="213" y="4712"/>
                    <a:pt x="183" y="4895"/>
                  </a:cubicBezTo>
                  <a:cubicBezTo>
                    <a:pt x="0" y="7235"/>
                    <a:pt x="1520" y="9636"/>
                    <a:pt x="2432" y="11703"/>
                  </a:cubicBezTo>
                  <a:cubicBezTo>
                    <a:pt x="2979" y="12919"/>
                    <a:pt x="3526" y="14135"/>
                    <a:pt x="4164" y="15320"/>
                  </a:cubicBezTo>
                  <a:cubicBezTo>
                    <a:pt x="4558" y="16017"/>
                    <a:pt x="6218" y="17919"/>
                    <a:pt x="6201" y="18595"/>
                  </a:cubicBezTo>
                  <a:lnTo>
                    <a:pt x="6201" y="18595"/>
                  </a:lnTo>
                  <a:cubicBezTo>
                    <a:pt x="6323" y="15132"/>
                    <a:pt x="6506" y="11458"/>
                    <a:pt x="8420" y="8542"/>
                  </a:cubicBezTo>
                  <a:lnTo>
                    <a:pt x="8420" y="8542"/>
                  </a:lnTo>
                  <a:cubicBezTo>
                    <a:pt x="8419" y="8544"/>
                    <a:pt x="8417" y="8544"/>
                    <a:pt x="8415" y="8544"/>
                  </a:cubicBezTo>
                  <a:cubicBezTo>
                    <a:pt x="8280" y="8544"/>
                    <a:pt x="6076" y="6075"/>
                    <a:pt x="5897" y="5807"/>
                  </a:cubicBezTo>
                  <a:cubicBezTo>
                    <a:pt x="5107" y="4712"/>
                    <a:pt x="4347" y="3253"/>
                    <a:pt x="4164" y="1885"/>
                  </a:cubicBezTo>
                  <a:cubicBezTo>
                    <a:pt x="4073" y="1186"/>
                    <a:pt x="4225" y="457"/>
                    <a:pt x="4712" y="1"/>
                  </a:cubicBezTo>
                  <a:close/>
                  <a:moveTo>
                    <a:pt x="6201" y="18595"/>
                  </a:moveTo>
                  <a:cubicBezTo>
                    <a:pt x="6201" y="18598"/>
                    <a:pt x="6201" y="18600"/>
                    <a:pt x="6201" y="18603"/>
                  </a:cubicBezTo>
                  <a:cubicBezTo>
                    <a:pt x="6201" y="18600"/>
                    <a:pt x="6201" y="18598"/>
                    <a:pt x="6201" y="18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9"/>
            <p:cNvSpPr/>
            <p:nvPr/>
          </p:nvSpPr>
          <p:spPr>
            <a:xfrm>
              <a:off x="6834965" y="2287437"/>
              <a:ext cx="180962" cy="320065"/>
            </a:xfrm>
            <a:custGeom>
              <a:avLst/>
              <a:gdLst/>
              <a:ahLst/>
              <a:cxnLst/>
              <a:rect l="l" t="t" r="r" b="b"/>
              <a:pathLst>
                <a:path w="10518" h="18603" extrusionOk="0">
                  <a:moveTo>
                    <a:pt x="2" y="9483"/>
                  </a:moveTo>
                  <a:cubicBezTo>
                    <a:pt x="1" y="9483"/>
                    <a:pt x="1" y="9484"/>
                    <a:pt x="0" y="9484"/>
                  </a:cubicBezTo>
                  <a:cubicBezTo>
                    <a:pt x="1" y="9484"/>
                    <a:pt x="1" y="9483"/>
                    <a:pt x="2" y="9483"/>
                  </a:cubicBezTo>
                  <a:close/>
                  <a:moveTo>
                    <a:pt x="5320" y="1"/>
                  </a:moveTo>
                  <a:lnTo>
                    <a:pt x="5320" y="1"/>
                  </a:lnTo>
                  <a:cubicBezTo>
                    <a:pt x="6171" y="244"/>
                    <a:pt x="6262" y="1399"/>
                    <a:pt x="6140" y="2128"/>
                  </a:cubicBezTo>
                  <a:cubicBezTo>
                    <a:pt x="5715" y="5076"/>
                    <a:pt x="1948" y="8358"/>
                    <a:pt x="2" y="9483"/>
                  </a:cubicBezTo>
                  <a:lnTo>
                    <a:pt x="2" y="9483"/>
                  </a:lnTo>
                  <a:cubicBezTo>
                    <a:pt x="6" y="9481"/>
                    <a:pt x="10" y="9480"/>
                    <a:pt x="14" y="9480"/>
                  </a:cubicBezTo>
                  <a:cubicBezTo>
                    <a:pt x="289" y="9480"/>
                    <a:pt x="1612" y="13746"/>
                    <a:pt x="1672" y="14134"/>
                  </a:cubicBezTo>
                  <a:cubicBezTo>
                    <a:pt x="1915" y="15441"/>
                    <a:pt x="2189" y="17326"/>
                    <a:pt x="1642" y="18603"/>
                  </a:cubicBezTo>
                  <a:cubicBezTo>
                    <a:pt x="1854" y="18116"/>
                    <a:pt x="2797" y="17660"/>
                    <a:pt x="3192" y="17296"/>
                  </a:cubicBezTo>
                  <a:cubicBezTo>
                    <a:pt x="3678" y="16779"/>
                    <a:pt x="4104" y="16201"/>
                    <a:pt x="4529" y="15624"/>
                  </a:cubicBezTo>
                  <a:cubicBezTo>
                    <a:pt x="5563" y="14347"/>
                    <a:pt x="6535" y="13010"/>
                    <a:pt x="7478" y="11672"/>
                  </a:cubicBezTo>
                  <a:cubicBezTo>
                    <a:pt x="9028" y="9484"/>
                    <a:pt x="10517" y="6961"/>
                    <a:pt x="10244" y="4286"/>
                  </a:cubicBezTo>
                  <a:cubicBezTo>
                    <a:pt x="9453" y="3861"/>
                    <a:pt x="8694" y="3314"/>
                    <a:pt x="8116" y="2615"/>
                  </a:cubicBezTo>
                  <a:cubicBezTo>
                    <a:pt x="7630" y="2007"/>
                    <a:pt x="7569" y="1216"/>
                    <a:pt x="7052" y="669"/>
                  </a:cubicBezTo>
                  <a:cubicBezTo>
                    <a:pt x="6627" y="213"/>
                    <a:pt x="5928" y="92"/>
                    <a:pt x="53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9"/>
            <p:cNvSpPr/>
            <p:nvPr/>
          </p:nvSpPr>
          <p:spPr>
            <a:xfrm>
              <a:off x="5469018" y="2259617"/>
              <a:ext cx="2131596" cy="1100569"/>
            </a:xfrm>
            <a:custGeom>
              <a:avLst/>
              <a:gdLst/>
              <a:ahLst/>
              <a:cxnLst/>
              <a:rect l="l" t="t" r="r" b="b"/>
              <a:pathLst>
                <a:path w="123894" h="63968" extrusionOk="0">
                  <a:moveTo>
                    <a:pt x="90306" y="6754"/>
                  </a:moveTo>
                  <a:cubicBezTo>
                    <a:pt x="90310" y="6755"/>
                    <a:pt x="90314" y="6756"/>
                    <a:pt x="90318" y="6757"/>
                  </a:cubicBezTo>
                  <a:lnTo>
                    <a:pt x="90318" y="6757"/>
                  </a:lnTo>
                  <a:cubicBezTo>
                    <a:pt x="90314" y="6756"/>
                    <a:pt x="90310" y="6755"/>
                    <a:pt x="90306" y="6754"/>
                  </a:cubicBezTo>
                  <a:close/>
                  <a:moveTo>
                    <a:pt x="9837" y="1"/>
                  </a:moveTo>
                  <a:cubicBezTo>
                    <a:pt x="9679" y="1"/>
                    <a:pt x="9525" y="80"/>
                    <a:pt x="9393" y="159"/>
                  </a:cubicBezTo>
                  <a:cubicBezTo>
                    <a:pt x="5533" y="2377"/>
                    <a:pt x="1885" y="5387"/>
                    <a:pt x="214" y="9520"/>
                  </a:cubicBezTo>
                  <a:cubicBezTo>
                    <a:pt x="92" y="9855"/>
                    <a:pt x="1" y="10250"/>
                    <a:pt x="214" y="10523"/>
                  </a:cubicBezTo>
                  <a:cubicBezTo>
                    <a:pt x="335" y="10645"/>
                    <a:pt x="517" y="10706"/>
                    <a:pt x="669" y="10767"/>
                  </a:cubicBezTo>
                  <a:cubicBezTo>
                    <a:pt x="2189" y="11405"/>
                    <a:pt x="3223" y="12773"/>
                    <a:pt x="4195" y="14110"/>
                  </a:cubicBezTo>
                  <a:cubicBezTo>
                    <a:pt x="8116" y="19521"/>
                    <a:pt x="11885" y="25053"/>
                    <a:pt x="15837" y="30493"/>
                  </a:cubicBezTo>
                  <a:cubicBezTo>
                    <a:pt x="17752" y="33138"/>
                    <a:pt x="19758" y="35721"/>
                    <a:pt x="21916" y="38153"/>
                  </a:cubicBezTo>
                  <a:cubicBezTo>
                    <a:pt x="23010" y="39369"/>
                    <a:pt x="24257" y="40463"/>
                    <a:pt x="25351" y="41679"/>
                  </a:cubicBezTo>
                  <a:cubicBezTo>
                    <a:pt x="26171" y="42652"/>
                    <a:pt x="26719" y="43746"/>
                    <a:pt x="28178" y="43837"/>
                  </a:cubicBezTo>
                  <a:cubicBezTo>
                    <a:pt x="28279" y="43846"/>
                    <a:pt x="28381" y="43850"/>
                    <a:pt x="28482" y="43850"/>
                  </a:cubicBezTo>
                  <a:cubicBezTo>
                    <a:pt x="29414" y="43850"/>
                    <a:pt x="30340" y="43491"/>
                    <a:pt x="31217" y="43107"/>
                  </a:cubicBezTo>
                  <a:cubicBezTo>
                    <a:pt x="35959" y="41132"/>
                    <a:pt x="40609" y="38913"/>
                    <a:pt x="45169" y="36451"/>
                  </a:cubicBezTo>
                  <a:cubicBezTo>
                    <a:pt x="47114" y="35417"/>
                    <a:pt x="49120" y="34445"/>
                    <a:pt x="51005" y="33320"/>
                  </a:cubicBezTo>
                  <a:cubicBezTo>
                    <a:pt x="52433" y="32469"/>
                    <a:pt x="55805" y="30768"/>
                    <a:pt x="56475" y="29157"/>
                  </a:cubicBezTo>
                  <a:lnTo>
                    <a:pt x="56475" y="29157"/>
                  </a:lnTo>
                  <a:cubicBezTo>
                    <a:pt x="55503" y="31498"/>
                    <a:pt x="54409" y="34597"/>
                    <a:pt x="54987" y="37120"/>
                  </a:cubicBezTo>
                  <a:cubicBezTo>
                    <a:pt x="55595" y="39855"/>
                    <a:pt x="57509" y="41892"/>
                    <a:pt x="59880" y="43168"/>
                  </a:cubicBezTo>
                  <a:cubicBezTo>
                    <a:pt x="60063" y="43259"/>
                    <a:pt x="60245" y="43381"/>
                    <a:pt x="60367" y="43563"/>
                  </a:cubicBezTo>
                  <a:cubicBezTo>
                    <a:pt x="60458" y="43746"/>
                    <a:pt x="60458" y="43959"/>
                    <a:pt x="60458" y="44141"/>
                  </a:cubicBezTo>
                  <a:cubicBezTo>
                    <a:pt x="60336" y="49734"/>
                    <a:pt x="59303" y="55083"/>
                    <a:pt x="56902" y="60159"/>
                  </a:cubicBezTo>
                  <a:cubicBezTo>
                    <a:pt x="65212" y="62815"/>
                    <a:pt x="73921" y="63968"/>
                    <a:pt x="82669" y="63968"/>
                  </a:cubicBezTo>
                  <a:cubicBezTo>
                    <a:pt x="88638" y="63968"/>
                    <a:pt x="94626" y="63431"/>
                    <a:pt x="100519" y="62469"/>
                  </a:cubicBezTo>
                  <a:cubicBezTo>
                    <a:pt x="98848" y="58366"/>
                    <a:pt x="98817" y="53807"/>
                    <a:pt x="99121" y="49369"/>
                  </a:cubicBezTo>
                  <a:cubicBezTo>
                    <a:pt x="99607" y="42621"/>
                    <a:pt x="101097" y="36056"/>
                    <a:pt x="101887" y="29338"/>
                  </a:cubicBezTo>
                  <a:cubicBezTo>
                    <a:pt x="103498" y="33351"/>
                    <a:pt x="105048" y="37393"/>
                    <a:pt x="106507" y="41436"/>
                  </a:cubicBezTo>
                  <a:cubicBezTo>
                    <a:pt x="107662" y="44627"/>
                    <a:pt x="108787" y="47880"/>
                    <a:pt x="110641" y="50706"/>
                  </a:cubicBezTo>
                  <a:cubicBezTo>
                    <a:pt x="112526" y="53533"/>
                    <a:pt x="115200" y="55965"/>
                    <a:pt x="118514" y="56786"/>
                  </a:cubicBezTo>
                  <a:cubicBezTo>
                    <a:pt x="119095" y="56924"/>
                    <a:pt x="119841" y="57044"/>
                    <a:pt x="120587" y="57044"/>
                  </a:cubicBezTo>
                  <a:cubicBezTo>
                    <a:pt x="121478" y="57044"/>
                    <a:pt x="122370" y="56873"/>
                    <a:pt x="122982" y="56360"/>
                  </a:cubicBezTo>
                  <a:cubicBezTo>
                    <a:pt x="123225" y="56147"/>
                    <a:pt x="123407" y="55904"/>
                    <a:pt x="123529" y="55600"/>
                  </a:cubicBezTo>
                  <a:cubicBezTo>
                    <a:pt x="123894" y="54536"/>
                    <a:pt x="123438" y="53077"/>
                    <a:pt x="123225" y="51922"/>
                  </a:cubicBezTo>
                  <a:cubicBezTo>
                    <a:pt x="122587" y="48092"/>
                    <a:pt x="121310" y="44414"/>
                    <a:pt x="120003" y="40797"/>
                  </a:cubicBezTo>
                  <a:cubicBezTo>
                    <a:pt x="118514" y="36633"/>
                    <a:pt x="116933" y="32499"/>
                    <a:pt x="115383" y="28396"/>
                  </a:cubicBezTo>
                  <a:cubicBezTo>
                    <a:pt x="113164" y="22499"/>
                    <a:pt x="110945" y="16633"/>
                    <a:pt x="108726" y="10767"/>
                  </a:cubicBezTo>
                  <a:cubicBezTo>
                    <a:pt x="108635" y="10493"/>
                    <a:pt x="108513" y="10219"/>
                    <a:pt x="108270" y="10037"/>
                  </a:cubicBezTo>
                  <a:cubicBezTo>
                    <a:pt x="108183" y="9983"/>
                    <a:pt x="108077" y="9956"/>
                    <a:pt x="107972" y="9956"/>
                  </a:cubicBezTo>
                  <a:cubicBezTo>
                    <a:pt x="107784" y="9956"/>
                    <a:pt x="107599" y="10044"/>
                    <a:pt x="107541" y="10219"/>
                  </a:cubicBezTo>
                  <a:cubicBezTo>
                    <a:pt x="107541" y="8639"/>
                    <a:pt x="104349" y="8760"/>
                    <a:pt x="103285" y="8517"/>
                  </a:cubicBezTo>
                  <a:cubicBezTo>
                    <a:pt x="101218" y="8061"/>
                    <a:pt x="99152" y="7605"/>
                    <a:pt x="97085" y="7150"/>
                  </a:cubicBezTo>
                  <a:cubicBezTo>
                    <a:pt x="95899" y="6876"/>
                    <a:pt x="94683" y="6663"/>
                    <a:pt x="93468" y="6481"/>
                  </a:cubicBezTo>
                  <a:cubicBezTo>
                    <a:pt x="92965" y="6409"/>
                    <a:pt x="92519" y="6262"/>
                    <a:pt x="92011" y="6262"/>
                  </a:cubicBezTo>
                  <a:cubicBezTo>
                    <a:pt x="91873" y="6262"/>
                    <a:pt x="91732" y="6273"/>
                    <a:pt x="91583" y="6298"/>
                  </a:cubicBezTo>
                  <a:cubicBezTo>
                    <a:pt x="91326" y="6327"/>
                    <a:pt x="90610" y="6760"/>
                    <a:pt x="90350" y="6760"/>
                  </a:cubicBezTo>
                  <a:cubicBezTo>
                    <a:pt x="90338" y="6760"/>
                    <a:pt x="90328" y="6759"/>
                    <a:pt x="90318" y="6757"/>
                  </a:cubicBezTo>
                  <a:lnTo>
                    <a:pt x="90318" y="6757"/>
                  </a:lnTo>
                  <a:cubicBezTo>
                    <a:pt x="90709" y="6847"/>
                    <a:pt x="91101" y="6907"/>
                    <a:pt x="91492" y="6998"/>
                  </a:cubicBezTo>
                  <a:cubicBezTo>
                    <a:pt x="86264" y="16876"/>
                    <a:pt x="82008" y="27515"/>
                    <a:pt x="77723" y="37879"/>
                  </a:cubicBezTo>
                  <a:cubicBezTo>
                    <a:pt x="76780" y="40098"/>
                    <a:pt x="75868" y="42378"/>
                    <a:pt x="75534" y="44749"/>
                  </a:cubicBezTo>
                  <a:cubicBezTo>
                    <a:pt x="73893" y="38305"/>
                    <a:pt x="72464" y="31800"/>
                    <a:pt x="71309" y="25235"/>
                  </a:cubicBezTo>
                  <a:cubicBezTo>
                    <a:pt x="70701" y="21922"/>
                    <a:pt x="70154" y="18578"/>
                    <a:pt x="69668" y="15235"/>
                  </a:cubicBezTo>
                  <a:cubicBezTo>
                    <a:pt x="69425" y="13533"/>
                    <a:pt x="67631" y="8031"/>
                    <a:pt x="70093" y="7332"/>
                  </a:cubicBezTo>
                  <a:lnTo>
                    <a:pt x="70093" y="7332"/>
                  </a:lnTo>
                  <a:cubicBezTo>
                    <a:pt x="66294" y="7575"/>
                    <a:pt x="62464" y="7940"/>
                    <a:pt x="58664" y="8457"/>
                  </a:cubicBezTo>
                  <a:cubicBezTo>
                    <a:pt x="58154" y="8517"/>
                    <a:pt x="57435" y="8874"/>
                    <a:pt x="57654" y="9352"/>
                  </a:cubicBezTo>
                  <a:lnTo>
                    <a:pt x="57654" y="9352"/>
                  </a:lnTo>
                  <a:cubicBezTo>
                    <a:pt x="57552" y="9151"/>
                    <a:pt x="57316" y="9055"/>
                    <a:pt x="57073" y="9055"/>
                  </a:cubicBezTo>
                  <a:cubicBezTo>
                    <a:pt x="56928" y="9055"/>
                    <a:pt x="56781" y="9089"/>
                    <a:pt x="56658" y="9156"/>
                  </a:cubicBezTo>
                  <a:cubicBezTo>
                    <a:pt x="56324" y="9368"/>
                    <a:pt x="56142" y="9703"/>
                    <a:pt x="55929" y="10037"/>
                  </a:cubicBezTo>
                  <a:cubicBezTo>
                    <a:pt x="54865" y="11678"/>
                    <a:pt x="53254" y="12864"/>
                    <a:pt x="51673" y="13989"/>
                  </a:cubicBezTo>
                  <a:cubicBezTo>
                    <a:pt x="45594" y="18274"/>
                    <a:pt x="39150" y="22013"/>
                    <a:pt x="32403" y="25113"/>
                  </a:cubicBezTo>
                  <a:cubicBezTo>
                    <a:pt x="32220" y="25205"/>
                    <a:pt x="31987" y="25262"/>
                    <a:pt x="31775" y="25262"/>
                  </a:cubicBezTo>
                  <a:cubicBezTo>
                    <a:pt x="31494" y="25262"/>
                    <a:pt x="31252" y="25161"/>
                    <a:pt x="31217" y="24901"/>
                  </a:cubicBezTo>
                  <a:cubicBezTo>
                    <a:pt x="30792" y="25296"/>
                    <a:pt x="30457" y="25812"/>
                    <a:pt x="30305" y="26390"/>
                  </a:cubicBezTo>
                  <a:cubicBezTo>
                    <a:pt x="30275" y="25964"/>
                    <a:pt x="30184" y="25478"/>
                    <a:pt x="29880" y="25144"/>
                  </a:cubicBezTo>
                  <a:cubicBezTo>
                    <a:pt x="29730" y="25004"/>
                    <a:pt x="29603" y="24959"/>
                    <a:pt x="29486" y="24959"/>
                  </a:cubicBezTo>
                  <a:cubicBezTo>
                    <a:pt x="29281" y="24959"/>
                    <a:pt x="29107" y="25095"/>
                    <a:pt x="28894" y="25095"/>
                  </a:cubicBezTo>
                  <a:cubicBezTo>
                    <a:pt x="28859" y="25095"/>
                    <a:pt x="28823" y="25092"/>
                    <a:pt x="28785" y="25083"/>
                  </a:cubicBezTo>
                  <a:cubicBezTo>
                    <a:pt x="28208" y="24992"/>
                    <a:pt x="28086" y="24688"/>
                    <a:pt x="27722" y="24201"/>
                  </a:cubicBezTo>
                  <a:cubicBezTo>
                    <a:pt x="26871" y="23077"/>
                    <a:pt x="26050" y="21922"/>
                    <a:pt x="25229" y="20797"/>
                  </a:cubicBezTo>
                  <a:cubicBezTo>
                    <a:pt x="23557" y="18517"/>
                    <a:pt x="21886" y="16238"/>
                    <a:pt x="20214" y="13958"/>
                  </a:cubicBezTo>
                  <a:cubicBezTo>
                    <a:pt x="16901" y="9429"/>
                    <a:pt x="13588" y="4870"/>
                    <a:pt x="10244" y="311"/>
                  </a:cubicBezTo>
                  <a:cubicBezTo>
                    <a:pt x="10153" y="189"/>
                    <a:pt x="10062" y="67"/>
                    <a:pt x="9910" y="7"/>
                  </a:cubicBezTo>
                  <a:cubicBezTo>
                    <a:pt x="9885" y="2"/>
                    <a:pt x="9861" y="1"/>
                    <a:pt x="98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9"/>
            <p:cNvSpPr/>
            <p:nvPr/>
          </p:nvSpPr>
          <p:spPr>
            <a:xfrm>
              <a:off x="5465887" y="2257105"/>
              <a:ext cx="196120" cy="187930"/>
            </a:xfrm>
            <a:custGeom>
              <a:avLst/>
              <a:gdLst/>
              <a:ahLst/>
              <a:cxnLst/>
              <a:rect l="l" t="t" r="r" b="b"/>
              <a:pathLst>
                <a:path w="11399" h="10923" extrusionOk="0">
                  <a:moveTo>
                    <a:pt x="9940" y="1"/>
                  </a:moveTo>
                  <a:cubicBezTo>
                    <a:pt x="9818" y="1"/>
                    <a:pt x="9666" y="61"/>
                    <a:pt x="9545" y="153"/>
                  </a:cubicBezTo>
                  <a:cubicBezTo>
                    <a:pt x="7903" y="1156"/>
                    <a:pt x="6535" y="2189"/>
                    <a:pt x="5107" y="3435"/>
                  </a:cubicBezTo>
                  <a:cubicBezTo>
                    <a:pt x="3283" y="4985"/>
                    <a:pt x="1642" y="6870"/>
                    <a:pt x="517" y="8937"/>
                  </a:cubicBezTo>
                  <a:cubicBezTo>
                    <a:pt x="0" y="9879"/>
                    <a:pt x="92" y="10821"/>
                    <a:pt x="1277" y="10913"/>
                  </a:cubicBezTo>
                  <a:cubicBezTo>
                    <a:pt x="1343" y="10919"/>
                    <a:pt x="1409" y="10922"/>
                    <a:pt x="1475" y="10922"/>
                  </a:cubicBezTo>
                  <a:cubicBezTo>
                    <a:pt x="2651" y="10922"/>
                    <a:pt x="3787" y="9932"/>
                    <a:pt x="4651" y="9241"/>
                  </a:cubicBezTo>
                  <a:cubicBezTo>
                    <a:pt x="6505" y="7812"/>
                    <a:pt x="8450" y="6049"/>
                    <a:pt x="9818" y="4104"/>
                  </a:cubicBezTo>
                  <a:cubicBezTo>
                    <a:pt x="10578" y="3040"/>
                    <a:pt x="11399" y="1308"/>
                    <a:pt x="10244" y="183"/>
                  </a:cubicBezTo>
                  <a:cubicBezTo>
                    <a:pt x="10153" y="92"/>
                    <a:pt x="10061" y="31"/>
                    <a:pt x="9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9"/>
            <p:cNvSpPr/>
            <p:nvPr/>
          </p:nvSpPr>
          <p:spPr>
            <a:xfrm>
              <a:off x="6420263" y="2445893"/>
              <a:ext cx="62781" cy="365038"/>
            </a:xfrm>
            <a:custGeom>
              <a:avLst/>
              <a:gdLst/>
              <a:ahLst/>
              <a:cxnLst/>
              <a:rect l="l" t="t" r="r" b="b"/>
              <a:pathLst>
                <a:path w="3649" h="21217" extrusionOk="0">
                  <a:moveTo>
                    <a:pt x="2736" y="0"/>
                  </a:moveTo>
                  <a:lnTo>
                    <a:pt x="2827" y="1368"/>
                  </a:lnTo>
                  <a:cubicBezTo>
                    <a:pt x="3162" y="8086"/>
                    <a:pt x="2189" y="14864"/>
                    <a:pt x="1" y="21216"/>
                  </a:cubicBezTo>
                  <a:cubicBezTo>
                    <a:pt x="2675" y="15016"/>
                    <a:pt x="3648" y="8055"/>
                    <a:pt x="2919" y="1338"/>
                  </a:cubicBezTo>
                  <a:lnTo>
                    <a:pt x="27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9"/>
            <p:cNvSpPr/>
            <p:nvPr/>
          </p:nvSpPr>
          <p:spPr>
            <a:xfrm>
              <a:off x="6442750" y="2441712"/>
              <a:ext cx="18839" cy="115067"/>
            </a:xfrm>
            <a:custGeom>
              <a:avLst/>
              <a:gdLst/>
              <a:ahLst/>
              <a:cxnLst/>
              <a:rect l="l" t="t" r="r" b="b"/>
              <a:pathLst>
                <a:path w="1095" h="6688" extrusionOk="0">
                  <a:moveTo>
                    <a:pt x="1" y="0"/>
                  </a:moveTo>
                  <a:cubicBezTo>
                    <a:pt x="305" y="2249"/>
                    <a:pt x="548" y="4438"/>
                    <a:pt x="791" y="6687"/>
                  </a:cubicBezTo>
                  <a:cubicBezTo>
                    <a:pt x="1095" y="4438"/>
                    <a:pt x="791" y="212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9"/>
            <p:cNvSpPr/>
            <p:nvPr/>
          </p:nvSpPr>
          <p:spPr>
            <a:xfrm>
              <a:off x="6470467" y="2422873"/>
              <a:ext cx="37679" cy="313802"/>
            </a:xfrm>
            <a:custGeom>
              <a:avLst/>
              <a:gdLst/>
              <a:ahLst/>
              <a:cxnLst/>
              <a:rect l="l" t="t" r="r" b="b"/>
              <a:pathLst>
                <a:path w="2190" h="18239" extrusionOk="0">
                  <a:moveTo>
                    <a:pt x="1095" y="1"/>
                  </a:moveTo>
                  <a:lnTo>
                    <a:pt x="1095" y="1"/>
                  </a:lnTo>
                  <a:cubicBezTo>
                    <a:pt x="1581" y="5320"/>
                    <a:pt x="1399" y="10731"/>
                    <a:pt x="426" y="15989"/>
                  </a:cubicBezTo>
                  <a:cubicBezTo>
                    <a:pt x="335" y="16658"/>
                    <a:pt x="122" y="17600"/>
                    <a:pt x="1" y="18238"/>
                  </a:cubicBezTo>
                  <a:cubicBezTo>
                    <a:pt x="1794" y="12372"/>
                    <a:pt x="2189" y="6050"/>
                    <a:pt x="1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9"/>
            <p:cNvSpPr/>
            <p:nvPr/>
          </p:nvSpPr>
          <p:spPr>
            <a:xfrm>
              <a:off x="7199979" y="2422356"/>
              <a:ext cx="103041" cy="349348"/>
            </a:xfrm>
            <a:custGeom>
              <a:avLst/>
              <a:gdLst/>
              <a:ahLst/>
              <a:cxnLst/>
              <a:rect l="l" t="t" r="r" b="b"/>
              <a:pathLst>
                <a:path w="5989" h="20305" extrusionOk="0">
                  <a:moveTo>
                    <a:pt x="5988" y="1"/>
                  </a:moveTo>
                  <a:cubicBezTo>
                    <a:pt x="4256" y="730"/>
                    <a:pt x="3101" y="2371"/>
                    <a:pt x="2311" y="4013"/>
                  </a:cubicBezTo>
                  <a:cubicBezTo>
                    <a:pt x="1" y="9058"/>
                    <a:pt x="183" y="14986"/>
                    <a:pt x="1399" y="20305"/>
                  </a:cubicBezTo>
                  <a:cubicBezTo>
                    <a:pt x="1247" y="19393"/>
                    <a:pt x="1125" y="18481"/>
                    <a:pt x="1034" y="17569"/>
                  </a:cubicBezTo>
                  <a:cubicBezTo>
                    <a:pt x="517" y="12250"/>
                    <a:pt x="852" y="3040"/>
                    <a:pt x="59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9"/>
            <p:cNvSpPr/>
            <p:nvPr/>
          </p:nvSpPr>
          <p:spPr>
            <a:xfrm>
              <a:off x="7221416" y="2444327"/>
              <a:ext cx="82119" cy="294963"/>
            </a:xfrm>
            <a:custGeom>
              <a:avLst/>
              <a:gdLst/>
              <a:ahLst/>
              <a:cxnLst/>
              <a:rect l="l" t="t" r="r" b="b"/>
              <a:pathLst>
                <a:path w="4773" h="17144" extrusionOk="0">
                  <a:moveTo>
                    <a:pt x="4773" y="0"/>
                  </a:moveTo>
                  <a:lnTo>
                    <a:pt x="4773" y="0"/>
                  </a:lnTo>
                  <a:cubicBezTo>
                    <a:pt x="4469" y="243"/>
                    <a:pt x="4195" y="487"/>
                    <a:pt x="3922" y="760"/>
                  </a:cubicBezTo>
                  <a:cubicBezTo>
                    <a:pt x="153" y="4985"/>
                    <a:pt x="1" y="11824"/>
                    <a:pt x="882" y="17143"/>
                  </a:cubicBezTo>
                  <a:cubicBezTo>
                    <a:pt x="517" y="11702"/>
                    <a:pt x="548" y="5319"/>
                    <a:pt x="3983" y="821"/>
                  </a:cubicBezTo>
                  <a:cubicBezTo>
                    <a:pt x="4256" y="547"/>
                    <a:pt x="4499" y="274"/>
                    <a:pt x="47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9"/>
            <p:cNvSpPr/>
            <p:nvPr/>
          </p:nvSpPr>
          <p:spPr>
            <a:xfrm>
              <a:off x="5980461" y="2706836"/>
              <a:ext cx="27218" cy="140169"/>
            </a:xfrm>
            <a:custGeom>
              <a:avLst/>
              <a:gdLst/>
              <a:ahLst/>
              <a:cxnLst/>
              <a:rect l="l" t="t" r="r" b="b"/>
              <a:pathLst>
                <a:path w="1582" h="8147" extrusionOk="0">
                  <a:moveTo>
                    <a:pt x="700" y="1"/>
                  </a:moveTo>
                  <a:cubicBezTo>
                    <a:pt x="1" y="2676"/>
                    <a:pt x="335" y="5685"/>
                    <a:pt x="1581" y="8147"/>
                  </a:cubicBezTo>
                  <a:cubicBezTo>
                    <a:pt x="852" y="5472"/>
                    <a:pt x="548" y="2767"/>
                    <a:pt x="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9"/>
            <p:cNvSpPr/>
            <p:nvPr/>
          </p:nvSpPr>
          <p:spPr>
            <a:xfrm>
              <a:off x="6006612" y="2720961"/>
              <a:ext cx="14143" cy="71143"/>
            </a:xfrm>
            <a:custGeom>
              <a:avLst/>
              <a:gdLst/>
              <a:ahLst/>
              <a:cxnLst/>
              <a:rect l="l" t="t" r="r" b="b"/>
              <a:pathLst>
                <a:path w="822" h="4135" extrusionOk="0">
                  <a:moveTo>
                    <a:pt x="396" y="0"/>
                  </a:moveTo>
                  <a:cubicBezTo>
                    <a:pt x="1" y="1338"/>
                    <a:pt x="153" y="2888"/>
                    <a:pt x="821" y="4134"/>
                  </a:cubicBezTo>
                  <a:cubicBezTo>
                    <a:pt x="639" y="2706"/>
                    <a:pt x="517" y="1399"/>
                    <a:pt x="3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9"/>
            <p:cNvSpPr/>
            <p:nvPr/>
          </p:nvSpPr>
          <p:spPr>
            <a:xfrm>
              <a:off x="5927126" y="2708402"/>
              <a:ext cx="38711" cy="125528"/>
            </a:xfrm>
            <a:custGeom>
              <a:avLst/>
              <a:gdLst/>
              <a:ahLst/>
              <a:cxnLst/>
              <a:rect l="l" t="t" r="r" b="b"/>
              <a:pathLst>
                <a:path w="2250" h="7296" extrusionOk="0">
                  <a:moveTo>
                    <a:pt x="2250" y="1"/>
                  </a:moveTo>
                  <a:cubicBezTo>
                    <a:pt x="639" y="1977"/>
                    <a:pt x="0" y="4803"/>
                    <a:pt x="548" y="7296"/>
                  </a:cubicBezTo>
                  <a:cubicBezTo>
                    <a:pt x="548" y="4712"/>
                    <a:pt x="1095" y="2281"/>
                    <a:pt x="2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9"/>
            <p:cNvSpPr/>
            <p:nvPr/>
          </p:nvSpPr>
          <p:spPr>
            <a:xfrm>
              <a:off x="5900459" y="2695344"/>
              <a:ext cx="41843" cy="60149"/>
            </a:xfrm>
            <a:custGeom>
              <a:avLst/>
              <a:gdLst/>
              <a:ahLst/>
              <a:cxnLst/>
              <a:rect l="l" t="t" r="r" b="b"/>
              <a:pathLst>
                <a:path w="2432" h="3496" extrusionOk="0">
                  <a:moveTo>
                    <a:pt x="2432" y="0"/>
                  </a:moveTo>
                  <a:lnTo>
                    <a:pt x="2432" y="0"/>
                  </a:lnTo>
                  <a:cubicBezTo>
                    <a:pt x="1155" y="730"/>
                    <a:pt x="243" y="2067"/>
                    <a:pt x="0" y="3496"/>
                  </a:cubicBezTo>
                  <a:cubicBezTo>
                    <a:pt x="730" y="2249"/>
                    <a:pt x="1520" y="1155"/>
                    <a:pt x="2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9"/>
            <p:cNvSpPr/>
            <p:nvPr/>
          </p:nvSpPr>
          <p:spPr>
            <a:xfrm>
              <a:off x="6478828" y="2981905"/>
              <a:ext cx="130242" cy="29386"/>
            </a:xfrm>
            <a:custGeom>
              <a:avLst/>
              <a:gdLst/>
              <a:ahLst/>
              <a:cxnLst/>
              <a:rect l="l" t="t" r="r" b="b"/>
              <a:pathLst>
                <a:path w="7570" h="1708" extrusionOk="0">
                  <a:moveTo>
                    <a:pt x="7569" y="1"/>
                  </a:moveTo>
                  <a:cubicBezTo>
                    <a:pt x="6363" y="946"/>
                    <a:pt x="5017" y="1332"/>
                    <a:pt x="3630" y="1332"/>
                  </a:cubicBezTo>
                  <a:cubicBezTo>
                    <a:pt x="2430" y="1332"/>
                    <a:pt x="1199" y="1044"/>
                    <a:pt x="1" y="578"/>
                  </a:cubicBezTo>
                  <a:lnTo>
                    <a:pt x="1" y="578"/>
                  </a:lnTo>
                  <a:cubicBezTo>
                    <a:pt x="1076" y="1295"/>
                    <a:pt x="2401" y="1708"/>
                    <a:pt x="3699" y="1708"/>
                  </a:cubicBezTo>
                  <a:cubicBezTo>
                    <a:pt x="5153" y="1708"/>
                    <a:pt x="6574" y="1189"/>
                    <a:pt x="75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9"/>
            <p:cNvSpPr/>
            <p:nvPr/>
          </p:nvSpPr>
          <p:spPr>
            <a:xfrm>
              <a:off x="6853270" y="2894058"/>
              <a:ext cx="287633" cy="151800"/>
            </a:xfrm>
            <a:custGeom>
              <a:avLst/>
              <a:gdLst/>
              <a:ahLst/>
              <a:cxnLst/>
              <a:rect l="l" t="t" r="r" b="b"/>
              <a:pathLst>
                <a:path w="16718" h="8823" extrusionOk="0">
                  <a:moveTo>
                    <a:pt x="16718" y="0"/>
                  </a:moveTo>
                  <a:lnTo>
                    <a:pt x="16718" y="0"/>
                  </a:lnTo>
                  <a:cubicBezTo>
                    <a:pt x="16292" y="1794"/>
                    <a:pt x="15472" y="3496"/>
                    <a:pt x="14286" y="4864"/>
                  </a:cubicBezTo>
                  <a:cubicBezTo>
                    <a:pt x="12388" y="7184"/>
                    <a:pt x="9485" y="8473"/>
                    <a:pt x="6636" y="8473"/>
                  </a:cubicBezTo>
                  <a:cubicBezTo>
                    <a:pt x="4148" y="8473"/>
                    <a:pt x="1701" y="7490"/>
                    <a:pt x="0" y="5350"/>
                  </a:cubicBezTo>
                  <a:lnTo>
                    <a:pt x="0" y="5350"/>
                  </a:lnTo>
                  <a:cubicBezTo>
                    <a:pt x="1623" y="7734"/>
                    <a:pt x="4163" y="8822"/>
                    <a:pt x="6762" y="8822"/>
                  </a:cubicBezTo>
                  <a:cubicBezTo>
                    <a:pt x="9663" y="8822"/>
                    <a:pt x="12639" y="7467"/>
                    <a:pt x="14499" y="5046"/>
                  </a:cubicBezTo>
                  <a:cubicBezTo>
                    <a:pt x="15684" y="3587"/>
                    <a:pt x="16444" y="1824"/>
                    <a:pt x="167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9"/>
            <p:cNvSpPr/>
            <p:nvPr/>
          </p:nvSpPr>
          <p:spPr>
            <a:xfrm>
              <a:off x="6753913" y="2865825"/>
              <a:ext cx="69560" cy="468578"/>
            </a:xfrm>
            <a:custGeom>
              <a:avLst/>
              <a:gdLst/>
              <a:ahLst/>
              <a:cxnLst/>
              <a:rect l="l" t="t" r="r" b="b"/>
              <a:pathLst>
                <a:path w="4043" h="27235" extrusionOk="0">
                  <a:moveTo>
                    <a:pt x="4043" y="0"/>
                  </a:moveTo>
                  <a:cubicBezTo>
                    <a:pt x="2067" y="4195"/>
                    <a:pt x="608" y="8693"/>
                    <a:pt x="334" y="13344"/>
                  </a:cubicBezTo>
                  <a:cubicBezTo>
                    <a:pt x="91" y="16809"/>
                    <a:pt x="0" y="20304"/>
                    <a:pt x="122" y="23769"/>
                  </a:cubicBezTo>
                  <a:cubicBezTo>
                    <a:pt x="182" y="24924"/>
                    <a:pt x="243" y="26079"/>
                    <a:pt x="334" y="27234"/>
                  </a:cubicBezTo>
                  <a:cubicBezTo>
                    <a:pt x="304" y="26079"/>
                    <a:pt x="304" y="24924"/>
                    <a:pt x="304" y="23769"/>
                  </a:cubicBezTo>
                  <a:cubicBezTo>
                    <a:pt x="304" y="20304"/>
                    <a:pt x="426" y="16839"/>
                    <a:pt x="699" y="13374"/>
                  </a:cubicBezTo>
                  <a:cubicBezTo>
                    <a:pt x="973" y="8754"/>
                    <a:pt x="2371" y="4286"/>
                    <a:pt x="40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9"/>
            <p:cNvSpPr/>
            <p:nvPr/>
          </p:nvSpPr>
          <p:spPr>
            <a:xfrm>
              <a:off x="5248334" y="1933037"/>
              <a:ext cx="397470" cy="469473"/>
            </a:xfrm>
            <a:custGeom>
              <a:avLst/>
              <a:gdLst/>
              <a:ahLst/>
              <a:cxnLst/>
              <a:rect l="l" t="t" r="r" b="b"/>
              <a:pathLst>
                <a:path w="23102" h="27287" extrusionOk="0">
                  <a:moveTo>
                    <a:pt x="5043" y="0"/>
                  </a:moveTo>
                  <a:cubicBezTo>
                    <a:pt x="4994" y="0"/>
                    <a:pt x="4944" y="7"/>
                    <a:pt x="4894" y="22"/>
                  </a:cubicBezTo>
                  <a:cubicBezTo>
                    <a:pt x="4591" y="83"/>
                    <a:pt x="4408" y="447"/>
                    <a:pt x="4439" y="751"/>
                  </a:cubicBezTo>
                  <a:cubicBezTo>
                    <a:pt x="4439" y="1055"/>
                    <a:pt x="4591" y="1359"/>
                    <a:pt x="4773" y="1633"/>
                  </a:cubicBezTo>
                  <a:cubicBezTo>
                    <a:pt x="6171" y="4125"/>
                    <a:pt x="7721" y="6557"/>
                    <a:pt x="9423" y="8897"/>
                  </a:cubicBezTo>
                  <a:cubicBezTo>
                    <a:pt x="9378" y="9147"/>
                    <a:pt x="9113" y="9278"/>
                    <a:pt x="8855" y="9278"/>
                  </a:cubicBezTo>
                  <a:cubicBezTo>
                    <a:pt x="8767" y="9278"/>
                    <a:pt x="8680" y="9262"/>
                    <a:pt x="8603" y="9232"/>
                  </a:cubicBezTo>
                  <a:cubicBezTo>
                    <a:pt x="8268" y="9110"/>
                    <a:pt x="8086" y="8806"/>
                    <a:pt x="7904" y="8502"/>
                  </a:cubicBezTo>
                  <a:cubicBezTo>
                    <a:pt x="6262" y="6040"/>
                    <a:pt x="4560" y="3639"/>
                    <a:pt x="2736" y="1298"/>
                  </a:cubicBezTo>
                  <a:cubicBezTo>
                    <a:pt x="2615" y="1146"/>
                    <a:pt x="2493" y="994"/>
                    <a:pt x="2311" y="903"/>
                  </a:cubicBezTo>
                  <a:cubicBezTo>
                    <a:pt x="2224" y="863"/>
                    <a:pt x="2136" y="844"/>
                    <a:pt x="2049" y="844"/>
                  </a:cubicBezTo>
                  <a:cubicBezTo>
                    <a:pt x="1616" y="844"/>
                    <a:pt x="1212" y="1304"/>
                    <a:pt x="1186" y="1785"/>
                  </a:cubicBezTo>
                  <a:cubicBezTo>
                    <a:pt x="1156" y="2362"/>
                    <a:pt x="1490" y="2849"/>
                    <a:pt x="1825" y="3335"/>
                  </a:cubicBezTo>
                  <a:cubicBezTo>
                    <a:pt x="3496" y="5675"/>
                    <a:pt x="5168" y="8046"/>
                    <a:pt x="6840" y="10417"/>
                  </a:cubicBezTo>
                  <a:cubicBezTo>
                    <a:pt x="6992" y="10630"/>
                    <a:pt x="7144" y="10843"/>
                    <a:pt x="7174" y="11086"/>
                  </a:cubicBezTo>
                  <a:cubicBezTo>
                    <a:pt x="7205" y="11329"/>
                    <a:pt x="7053" y="11633"/>
                    <a:pt x="6809" y="11663"/>
                  </a:cubicBezTo>
                  <a:cubicBezTo>
                    <a:pt x="5168" y="9384"/>
                    <a:pt x="3557" y="7104"/>
                    <a:pt x="1916" y="4794"/>
                  </a:cubicBezTo>
                  <a:cubicBezTo>
                    <a:pt x="1703" y="4490"/>
                    <a:pt x="1429" y="4156"/>
                    <a:pt x="1065" y="4004"/>
                  </a:cubicBezTo>
                  <a:cubicBezTo>
                    <a:pt x="962" y="3961"/>
                    <a:pt x="847" y="3940"/>
                    <a:pt x="732" y="3940"/>
                  </a:cubicBezTo>
                  <a:cubicBezTo>
                    <a:pt x="442" y="3940"/>
                    <a:pt x="157" y="4076"/>
                    <a:pt x="92" y="4338"/>
                  </a:cubicBezTo>
                  <a:cubicBezTo>
                    <a:pt x="1" y="4551"/>
                    <a:pt x="92" y="4794"/>
                    <a:pt x="183" y="5007"/>
                  </a:cubicBezTo>
                  <a:cubicBezTo>
                    <a:pt x="1399" y="8107"/>
                    <a:pt x="4165" y="10356"/>
                    <a:pt x="5533" y="13365"/>
                  </a:cubicBezTo>
                  <a:cubicBezTo>
                    <a:pt x="5472" y="13467"/>
                    <a:pt x="5377" y="13507"/>
                    <a:pt x="5269" y="13507"/>
                  </a:cubicBezTo>
                  <a:cubicBezTo>
                    <a:pt x="5053" y="13507"/>
                    <a:pt x="4783" y="13345"/>
                    <a:pt x="4621" y="13183"/>
                  </a:cubicBezTo>
                  <a:cubicBezTo>
                    <a:pt x="3922" y="12423"/>
                    <a:pt x="3284" y="11633"/>
                    <a:pt x="2736" y="10812"/>
                  </a:cubicBezTo>
                  <a:cubicBezTo>
                    <a:pt x="2236" y="10089"/>
                    <a:pt x="1583" y="9239"/>
                    <a:pt x="777" y="9239"/>
                  </a:cubicBezTo>
                  <a:cubicBezTo>
                    <a:pt x="702" y="9239"/>
                    <a:pt x="626" y="9246"/>
                    <a:pt x="548" y="9262"/>
                  </a:cubicBezTo>
                  <a:cubicBezTo>
                    <a:pt x="122" y="9748"/>
                    <a:pt x="487" y="10508"/>
                    <a:pt x="882" y="11055"/>
                  </a:cubicBezTo>
                  <a:cubicBezTo>
                    <a:pt x="2980" y="13882"/>
                    <a:pt x="5229" y="16587"/>
                    <a:pt x="7630" y="19171"/>
                  </a:cubicBezTo>
                  <a:cubicBezTo>
                    <a:pt x="8603" y="20235"/>
                    <a:pt x="9636" y="21268"/>
                    <a:pt x="10882" y="21967"/>
                  </a:cubicBezTo>
                  <a:cubicBezTo>
                    <a:pt x="11562" y="22339"/>
                    <a:pt x="12224" y="22505"/>
                    <a:pt x="12901" y="22505"/>
                  </a:cubicBezTo>
                  <a:cubicBezTo>
                    <a:pt x="13496" y="22505"/>
                    <a:pt x="14103" y="22377"/>
                    <a:pt x="14743" y="22150"/>
                  </a:cubicBezTo>
                  <a:cubicBezTo>
                    <a:pt x="15837" y="23669"/>
                    <a:pt x="17053" y="25615"/>
                    <a:pt x="17934" y="27287"/>
                  </a:cubicBezTo>
                  <a:cubicBezTo>
                    <a:pt x="20153" y="25919"/>
                    <a:pt x="22281" y="23214"/>
                    <a:pt x="23102" y="21359"/>
                  </a:cubicBezTo>
                  <a:cubicBezTo>
                    <a:pt x="21825" y="20326"/>
                    <a:pt x="20761" y="19293"/>
                    <a:pt x="19636" y="18046"/>
                  </a:cubicBezTo>
                  <a:cubicBezTo>
                    <a:pt x="19515" y="17925"/>
                    <a:pt x="19393" y="17773"/>
                    <a:pt x="19332" y="17560"/>
                  </a:cubicBezTo>
                  <a:cubicBezTo>
                    <a:pt x="19302" y="17347"/>
                    <a:pt x="19393" y="17134"/>
                    <a:pt x="19454" y="16922"/>
                  </a:cubicBezTo>
                  <a:cubicBezTo>
                    <a:pt x="19971" y="15584"/>
                    <a:pt x="19910" y="14064"/>
                    <a:pt x="19363" y="12757"/>
                  </a:cubicBezTo>
                  <a:cubicBezTo>
                    <a:pt x="18907" y="11663"/>
                    <a:pt x="18117" y="10751"/>
                    <a:pt x="17539" y="9718"/>
                  </a:cubicBezTo>
                  <a:cubicBezTo>
                    <a:pt x="16597" y="7985"/>
                    <a:pt x="16293" y="5888"/>
                    <a:pt x="16718" y="3973"/>
                  </a:cubicBezTo>
                  <a:cubicBezTo>
                    <a:pt x="16599" y="3931"/>
                    <a:pt x="16476" y="3912"/>
                    <a:pt x="16354" y="3912"/>
                  </a:cubicBezTo>
                  <a:cubicBezTo>
                    <a:pt x="15947" y="3912"/>
                    <a:pt x="15547" y="4125"/>
                    <a:pt x="15290" y="4429"/>
                  </a:cubicBezTo>
                  <a:cubicBezTo>
                    <a:pt x="14500" y="5371"/>
                    <a:pt x="14256" y="7286"/>
                    <a:pt x="14378" y="8472"/>
                  </a:cubicBezTo>
                  <a:cubicBezTo>
                    <a:pt x="14439" y="9110"/>
                    <a:pt x="14591" y="9748"/>
                    <a:pt x="14773" y="10387"/>
                  </a:cubicBezTo>
                  <a:lnTo>
                    <a:pt x="14986" y="11086"/>
                  </a:lnTo>
                  <a:cubicBezTo>
                    <a:pt x="12980" y="10356"/>
                    <a:pt x="11521" y="7651"/>
                    <a:pt x="10366" y="6010"/>
                  </a:cubicBezTo>
                  <a:cubicBezTo>
                    <a:pt x="8998" y="4004"/>
                    <a:pt x="7600" y="1967"/>
                    <a:pt x="5746" y="356"/>
                  </a:cubicBezTo>
                  <a:cubicBezTo>
                    <a:pt x="5542" y="178"/>
                    <a:pt x="5296" y="0"/>
                    <a:pt x="5043" y="0"/>
                  </a:cubicBezTo>
                  <a:close/>
                </a:path>
              </a:pathLst>
            </a:custGeom>
            <a:solidFill>
              <a:srgbClr val="E2A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9"/>
            <p:cNvSpPr/>
            <p:nvPr/>
          </p:nvSpPr>
          <p:spPr>
            <a:xfrm>
              <a:off x="6528515" y="3140842"/>
              <a:ext cx="457085" cy="105037"/>
            </a:xfrm>
            <a:custGeom>
              <a:avLst/>
              <a:gdLst/>
              <a:ahLst/>
              <a:cxnLst/>
              <a:rect l="l" t="t" r="r" b="b"/>
              <a:pathLst>
                <a:path w="26567" h="6105" extrusionOk="0">
                  <a:moveTo>
                    <a:pt x="18672" y="0"/>
                  </a:moveTo>
                  <a:cubicBezTo>
                    <a:pt x="17538" y="0"/>
                    <a:pt x="16429" y="201"/>
                    <a:pt x="15320" y="429"/>
                  </a:cubicBezTo>
                  <a:cubicBezTo>
                    <a:pt x="13162" y="854"/>
                    <a:pt x="11004" y="1310"/>
                    <a:pt x="8876" y="1796"/>
                  </a:cubicBezTo>
                  <a:cubicBezTo>
                    <a:pt x="6991" y="2222"/>
                    <a:pt x="5229" y="2800"/>
                    <a:pt x="3466" y="3499"/>
                  </a:cubicBezTo>
                  <a:cubicBezTo>
                    <a:pt x="2584" y="3833"/>
                    <a:pt x="1733" y="4228"/>
                    <a:pt x="882" y="4623"/>
                  </a:cubicBezTo>
                  <a:cubicBezTo>
                    <a:pt x="487" y="4806"/>
                    <a:pt x="0" y="5140"/>
                    <a:pt x="61" y="5596"/>
                  </a:cubicBezTo>
                  <a:cubicBezTo>
                    <a:pt x="608" y="5717"/>
                    <a:pt x="1155" y="5748"/>
                    <a:pt x="1703" y="5748"/>
                  </a:cubicBezTo>
                  <a:cubicBezTo>
                    <a:pt x="5806" y="5869"/>
                    <a:pt x="9909" y="5991"/>
                    <a:pt x="14013" y="6021"/>
                  </a:cubicBezTo>
                  <a:cubicBezTo>
                    <a:pt x="15821" y="6048"/>
                    <a:pt x="17676" y="6105"/>
                    <a:pt x="19531" y="6105"/>
                  </a:cubicBezTo>
                  <a:cubicBezTo>
                    <a:pt x="21887" y="6105"/>
                    <a:pt x="24244" y="6014"/>
                    <a:pt x="26506" y="5657"/>
                  </a:cubicBezTo>
                  <a:cubicBezTo>
                    <a:pt x="26566" y="5140"/>
                    <a:pt x="26171" y="4654"/>
                    <a:pt x="26050" y="4137"/>
                  </a:cubicBezTo>
                  <a:cubicBezTo>
                    <a:pt x="25867" y="3347"/>
                    <a:pt x="25898" y="2435"/>
                    <a:pt x="25776" y="1644"/>
                  </a:cubicBezTo>
                  <a:cubicBezTo>
                    <a:pt x="25776" y="1523"/>
                    <a:pt x="25746" y="1432"/>
                    <a:pt x="25685" y="1371"/>
                  </a:cubicBezTo>
                  <a:cubicBezTo>
                    <a:pt x="25624" y="1249"/>
                    <a:pt x="25502" y="1219"/>
                    <a:pt x="25381" y="1189"/>
                  </a:cubicBezTo>
                  <a:cubicBezTo>
                    <a:pt x="23284" y="702"/>
                    <a:pt x="21065" y="34"/>
                    <a:pt x="18907" y="3"/>
                  </a:cubicBezTo>
                  <a:cubicBezTo>
                    <a:pt x="18828" y="1"/>
                    <a:pt x="18750" y="0"/>
                    <a:pt x="18672" y="0"/>
                  </a:cubicBezTo>
                  <a:close/>
                </a:path>
              </a:pathLst>
            </a:custGeom>
            <a:solidFill>
              <a:srgbClr val="E2A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9"/>
            <p:cNvSpPr/>
            <p:nvPr/>
          </p:nvSpPr>
          <p:spPr>
            <a:xfrm>
              <a:off x="6605919" y="3177488"/>
              <a:ext cx="226968" cy="62076"/>
            </a:xfrm>
            <a:custGeom>
              <a:avLst/>
              <a:gdLst/>
              <a:ahLst/>
              <a:cxnLst/>
              <a:rect l="l" t="t" r="r" b="b"/>
              <a:pathLst>
                <a:path w="13192" h="3608" extrusionOk="0">
                  <a:moveTo>
                    <a:pt x="13192" y="1"/>
                  </a:moveTo>
                  <a:lnTo>
                    <a:pt x="13192" y="1"/>
                  </a:lnTo>
                  <a:cubicBezTo>
                    <a:pt x="9423" y="122"/>
                    <a:pt x="5714" y="791"/>
                    <a:pt x="2128" y="1885"/>
                  </a:cubicBezTo>
                  <a:cubicBezTo>
                    <a:pt x="1763" y="2037"/>
                    <a:pt x="851" y="2220"/>
                    <a:pt x="517" y="2493"/>
                  </a:cubicBezTo>
                  <a:cubicBezTo>
                    <a:pt x="0" y="2828"/>
                    <a:pt x="152" y="3436"/>
                    <a:pt x="699" y="3557"/>
                  </a:cubicBezTo>
                  <a:cubicBezTo>
                    <a:pt x="1010" y="3593"/>
                    <a:pt x="1323" y="3607"/>
                    <a:pt x="1637" y="3607"/>
                  </a:cubicBezTo>
                  <a:cubicBezTo>
                    <a:pt x="2641" y="3607"/>
                    <a:pt x="3655" y="3466"/>
                    <a:pt x="4651" y="3466"/>
                  </a:cubicBezTo>
                  <a:cubicBezTo>
                    <a:pt x="3556" y="3375"/>
                    <a:pt x="2371" y="3375"/>
                    <a:pt x="1277" y="3375"/>
                  </a:cubicBezTo>
                  <a:cubicBezTo>
                    <a:pt x="304" y="3375"/>
                    <a:pt x="213" y="2797"/>
                    <a:pt x="1155" y="2524"/>
                  </a:cubicBezTo>
                  <a:cubicBezTo>
                    <a:pt x="5076" y="1308"/>
                    <a:pt x="9119" y="518"/>
                    <a:pt x="13192" y="1"/>
                  </a:cubicBezTo>
                  <a:close/>
                </a:path>
              </a:pathLst>
            </a:custGeom>
            <a:solidFill>
              <a:srgbClr val="E2A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9"/>
            <p:cNvSpPr/>
            <p:nvPr/>
          </p:nvSpPr>
          <p:spPr>
            <a:xfrm>
              <a:off x="6885684" y="3035377"/>
              <a:ext cx="704975" cy="221119"/>
            </a:xfrm>
            <a:custGeom>
              <a:avLst/>
              <a:gdLst/>
              <a:ahLst/>
              <a:cxnLst/>
              <a:rect l="l" t="t" r="r" b="b"/>
              <a:pathLst>
                <a:path w="40975" h="12852" extrusionOk="0">
                  <a:moveTo>
                    <a:pt x="28137" y="1"/>
                  </a:moveTo>
                  <a:cubicBezTo>
                    <a:pt x="24606" y="1"/>
                    <a:pt x="20976" y="580"/>
                    <a:pt x="18177" y="1057"/>
                  </a:cubicBezTo>
                  <a:cubicBezTo>
                    <a:pt x="12311" y="2090"/>
                    <a:pt x="6171" y="3671"/>
                    <a:pt x="183" y="3732"/>
                  </a:cubicBezTo>
                  <a:cubicBezTo>
                    <a:pt x="1" y="6012"/>
                    <a:pt x="183" y="8352"/>
                    <a:pt x="730" y="10571"/>
                  </a:cubicBezTo>
                  <a:cubicBezTo>
                    <a:pt x="852" y="11118"/>
                    <a:pt x="1004" y="11635"/>
                    <a:pt x="1156" y="12151"/>
                  </a:cubicBezTo>
                  <a:cubicBezTo>
                    <a:pt x="1226" y="12389"/>
                    <a:pt x="3073" y="12453"/>
                    <a:pt x="5135" y="12453"/>
                  </a:cubicBezTo>
                  <a:cubicBezTo>
                    <a:pt x="7561" y="12453"/>
                    <a:pt x="10284" y="12364"/>
                    <a:pt x="10761" y="12364"/>
                  </a:cubicBezTo>
                  <a:cubicBezTo>
                    <a:pt x="16899" y="12364"/>
                    <a:pt x="23066" y="12852"/>
                    <a:pt x="29212" y="12852"/>
                  </a:cubicBezTo>
                  <a:cubicBezTo>
                    <a:pt x="32014" y="12852"/>
                    <a:pt x="34811" y="12750"/>
                    <a:pt x="37600" y="12455"/>
                  </a:cubicBezTo>
                  <a:cubicBezTo>
                    <a:pt x="39910" y="12182"/>
                    <a:pt x="40974" y="11148"/>
                    <a:pt x="40761" y="8808"/>
                  </a:cubicBezTo>
                  <a:cubicBezTo>
                    <a:pt x="40105" y="1748"/>
                    <a:pt x="34271" y="1"/>
                    <a:pt x="281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9"/>
            <p:cNvSpPr/>
            <p:nvPr/>
          </p:nvSpPr>
          <p:spPr>
            <a:xfrm>
              <a:off x="6426010" y="2617423"/>
              <a:ext cx="211295" cy="647958"/>
            </a:xfrm>
            <a:custGeom>
              <a:avLst/>
              <a:gdLst/>
              <a:ahLst/>
              <a:cxnLst/>
              <a:rect l="l" t="t" r="r" b="b"/>
              <a:pathLst>
                <a:path w="12281" h="37661" fill="none" extrusionOk="0">
                  <a:moveTo>
                    <a:pt x="1642" y="37660"/>
                  </a:moveTo>
                  <a:cubicBezTo>
                    <a:pt x="335" y="31399"/>
                    <a:pt x="1" y="24864"/>
                    <a:pt x="1095" y="18541"/>
                  </a:cubicBezTo>
                  <a:cubicBezTo>
                    <a:pt x="2129" y="12554"/>
                    <a:pt x="4287" y="6444"/>
                    <a:pt x="9059" y="2462"/>
                  </a:cubicBezTo>
                  <a:cubicBezTo>
                    <a:pt x="10092" y="1581"/>
                    <a:pt x="11187" y="790"/>
                    <a:pt x="12281" y="0"/>
                  </a:cubicBezTo>
                </a:path>
              </a:pathLst>
            </a:custGeom>
            <a:solidFill>
              <a:schemeClr val="lt2"/>
            </a:solidFill>
            <a:ln w="47875"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9"/>
            <p:cNvSpPr/>
            <p:nvPr/>
          </p:nvSpPr>
          <p:spPr>
            <a:xfrm>
              <a:off x="6557281" y="2548037"/>
              <a:ext cx="203449" cy="141735"/>
            </a:xfrm>
            <a:custGeom>
              <a:avLst/>
              <a:gdLst/>
              <a:ahLst/>
              <a:cxnLst/>
              <a:rect l="l" t="t" r="r" b="b"/>
              <a:pathLst>
                <a:path w="11825" h="8238" extrusionOk="0">
                  <a:moveTo>
                    <a:pt x="7361" y="1"/>
                  </a:moveTo>
                  <a:cubicBezTo>
                    <a:pt x="7228" y="1"/>
                    <a:pt x="7094" y="8"/>
                    <a:pt x="6961" y="21"/>
                  </a:cubicBezTo>
                  <a:cubicBezTo>
                    <a:pt x="5836" y="112"/>
                    <a:pt x="4772" y="598"/>
                    <a:pt x="3769" y="1146"/>
                  </a:cubicBezTo>
                  <a:cubicBezTo>
                    <a:pt x="3009" y="1541"/>
                    <a:pt x="2280" y="2027"/>
                    <a:pt x="1672" y="2605"/>
                  </a:cubicBezTo>
                  <a:cubicBezTo>
                    <a:pt x="1398" y="2848"/>
                    <a:pt x="1125" y="3152"/>
                    <a:pt x="912" y="3456"/>
                  </a:cubicBezTo>
                  <a:cubicBezTo>
                    <a:pt x="0" y="4763"/>
                    <a:pt x="0" y="6526"/>
                    <a:pt x="1307" y="7559"/>
                  </a:cubicBezTo>
                  <a:cubicBezTo>
                    <a:pt x="1910" y="8055"/>
                    <a:pt x="2530" y="8237"/>
                    <a:pt x="3161" y="8237"/>
                  </a:cubicBezTo>
                  <a:cubicBezTo>
                    <a:pt x="3961" y="8237"/>
                    <a:pt x="4777" y="7943"/>
                    <a:pt x="5593" y="7620"/>
                  </a:cubicBezTo>
                  <a:cubicBezTo>
                    <a:pt x="7934" y="6708"/>
                    <a:pt x="11824" y="4459"/>
                    <a:pt x="10061" y="1419"/>
                  </a:cubicBezTo>
                  <a:cubicBezTo>
                    <a:pt x="9493" y="445"/>
                    <a:pt x="8443" y="1"/>
                    <a:pt x="73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9"/>
            <p:cNvSpPr/>
            <p:nvPr/>
          </p:nvSpPr>
          <p:spPr>
            <a:xfrm>
              <a:off x="6001382" y="3227692"/>
              <a:ext cx="1442330" cy="274575"/>
            </a:xfrm>
            <a:custGeom>
              <a:avLst/>
              <a:gdLst/>
              <a:ahLst/>
              <a:cxnLst/>
              <a:rect l="l" t="t" r="r" b="b"/>
              <a:pathLst>
                <a:path w="83832" h="15959" extrusionOk="0">
                  <a:moveTo>
                    <a:pt x="83832" y="1"/>
                  </a:moveTo>
                  <a:lnTo>
                    <a:pt x="1" y="183"/>
                  </a:lnTo>
                  <a:lnTo>
                    <a:pt x="1" y="15958"/>
                  </a:lnTo>
                  <a:lnTo>
                    <a:pt x="83832" y="15958"/>
                  </a:lnTo>
                  <a:lnTo>
                    <a:pt x="8383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9"/>
            <p:cNvSpPr/>
            <p:nvPr/>
          </p:nvSpPr>
          <p:spPr>
            <a:xfrm>
              <a:off x="6203760" y="3461968"/>
              <a:ext cx="996772" cy="261499"/>
            </a:xfrm>
            <a:custGeom>
              <a:avLst/>
              <a:gdLst/>
              <a:ahLst/>
              <a:cxnLst/>
              <a:rect l="l" t="t" r="r" b="b"/>
              <a:pathLst>
                <a:path w="57935" h="15199" extrusionOk="0">
                  <a:moveTo>
                    <a:pt x="1" y="1"/>
                  </a:moveTo>
                  <a:lnTo>
                    <a:pt x="1" y="15199"/>
                  </a:lnTo>
                  <a:lnTo>
                    <a:pt x="57935" y="15199"/>
                  </a:lnTo>
                  <a:lnTo>
                    <a:pt x="579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9"/>
            <p:cNvSpPr/>
            <p:nvPr/>
          </p:nvSpPr>
          <p:spPr>
            <a:xfrm>
              <a:off x="6000865" y="3412814"/>
              <a:ext cx="1442330" cy="89449"/>
            </a:xfrm>
            <a:custGeom>
              <a:avLst/>
              <a:gdLst/>
              <a:ahLst/>
              <a:cxnLst/>
              <a:rect l="l" t="t" r="r" b="b"/>
              <a:pathLst>
                <a:path w="83832" h="5199" extrusionOk="0">
                  <a:moveTo>
                    <a:pt x="0" y="1"/>
                  </a:moveTo>
                  <a:lnTo>
                    <a:pt x="0" y="5198"/>
                  </a:lnTo>
                  <a:lnTo>
                    <a:pt x="83832" y="5198"/>
                  </a:lnTo>
                  <a:lnTo>
                    <a:pt x="8383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35"/>
        <p:cNvGrpSpPr/>
        <p:nvPr/>
      </p:nvGrpSpPr>
      <p:grpSpPr>
        <a:xfrm>
          <a:off x="0" y="0"/>
          <a:ext cx="0" cy="0"/>
          <a:chOff x="0" y="0"/>
          <a:chExt cx="0" cy="0"/>
        </a:xfrm>
      </p:grpSpPr>
      <p:sp>
        <p:nvSpPr>
          <p:cNvPr id="636" name="Google Shape;636;p40"/>
          <p:cNvSpPr/>
          <p:nvPr/>
        </p:nvSpPr>
        <p:spPr>
          <a:xfrm>
            <a:off x="751344" y="923125"/>
            <a:ext cx="2946300" cy="2946300"/>
          </a:xfrm>
          <a:prstGeom prst="ellipse">
            <a:avLst/>
          </a:prstGeom>
          <a:solidFill>
            <a:srgbClr val="FFF48F">
              <a:alpha val="24710"/>
            </a:srgbClr>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0"/>
          <p:cNvSpPr txBox="1">
            <a:spLocks noGrp="1"/>
          </p:cNvSpPr>
          <p:nvPr>
            <p:ph type="subTitle" idx="1"/>
          </p:nvPr>
        </p:nvSpPr>
        <p:spPr>
          <a:xfrm>
            <a:off x="3991690" y="1863209"/>
            <a:ext cx="4594749" cy="1855757"/>
          </a:xfrm>
          <a:prstGeom prst="rect">
            <a:avLst/>
          </a:prstGeom>
        </p:spPr>
        <p:txBody>
          <a:bodyPr spcFirstLastPara="1" wrap="square" lIns="91425" tIns="91425" rIns="91425" bIns="91425" anchor="b" anchorCtr="0">
            <a:noAutofit/>
          </a:bodyPr>
          <a:lstStyle/>
          <a:p>
            <a:pPr marL="0" lvl="0" indent="0" algn="l" rtl="0">
              <a:lnSpc>
                <a:spcPct val="130000"/>
              </a:lnSpc>
              <a:spcBef>
                <a:spcPts val="600"/>
              </a:spcBef>
              <a:spcAft>
                <a:spcPts val="600"/>
              </a:spcAft>
              <a:buNone/>
            </a:pPr>
            <a:r>
              <a:rPr lang="en-US" dirty="0">
                <a:sym typeface="Wingdings" panose="05000000000000000000" pitchFamily="2" charset="2"/>
              </a:rPr>
              <a:t> </a:t>
            </a:r>
            <a:r>
              <a:rPr lang="en-US" dirty="0"/>
              <a:t>To address customer churn, predictive analytics comes into play, churn prediction models to assess the likelihood of customers leaving. </a:t>
            </a:r>
          </a:p>
        </p:txBody>
      </p:sp>
      <p:grpSp>
        <p:nvGrpSpPr>
          <p:cNvPr id="639" name="Google Shape;639;p40"/>
          <p:cNvGrpSpPr/>
          <p:nvPr/>
        </p:nvGrpSpPr>
        <p:grpSpPr>
          <a:xfrm>
            <a:off x="713232" y="1584563"/>
            <a:ext cx="3008289" cy="2688331"/>
            <a:chOff x="905682" y="1584563"/>
            <a:chExt cx="3008289" cy="2688331"/>
          </a:xfrm>
        </p:grpSpPr>
        <p:sp>
          <p:nvSpPr>
            <p:cNvPr id="640" name="Google Shape;640;p40"/>
            <p:cNvSpPr/>
            <p:nvPr/>
          </p:nvSpPr>
          <p:spPr>
            <a:xfrm flipH="1">
              <a:off x="906933" y="1838924"/>
              <a:ext cx="3007038" cy="1849509"/>
            </a:xfrm>
            <a:custGeom>
              <a:avLst/>
              <a:gdLst/>
              <a:ahLst/>
              <a:cxnLst/>
              <a:rect l="l" t="t" r="r" b="b"/>
              <a:pathLst>
                <a:path w="70758" h="41752" extrusionOk="0">
                  <a:moveTo>
                    <a:pt x="65490" y="8292"/>
                  </a:moveTo>
                  <a:cubicBezTo>
                    <a:pt x="62940" y="8292"/>
                    <a:pt x="60389" y="9185"/>
                    <a:pt x="58382" y="10784"/>
                  </a:cubicBezTo>
                  <a:cubicBezTo>
                    <a:pt x="56340" y="12439"/>
                    <a:pt x="54902" y="14822"/>
                    <a:pt x="54391" y="17389"/>
                  </a:cubicBezTo>
                  <a:cubicBezTo>
                    <a:pt x="53347" y="16474"/>
                    <a:pt x="51972" y="16035"/>
                    <a:pt x="50584" y="16035"/>
                  </a:cubicBezTo>
                  <a:cubicBezTo>
                    <a:pt x="49628" y="16035"/>
                    <a:pt x="48666" y="16243"/>
                    <a:pt x="47801" y="16647"/>
                  </a:cubicBezTo>
                  <a:cubicBezTo>
                    <a:pt x="44537" y="18163"/>
                    <a:pt x="43191" y="21674"/>
                    <a:pt x="42526" y="24985"/>
                  </a:cubicBezTo>
                  <a:cubicBezTo>
                    <a:pt x="42155" y="26872"/>
                    <a:pt x="42093" y="28821"/>
                    <a:pt x="42325" y="30724"/>
                  </a:cubicBezTo>
                  <a:cubicBezTo>
                    <a:pt x="42365" y="31075"/>
                    <a:pt x="42472" y="32007"/>
                    <a:pt x="42651" y="32982"/>
                  </a:cubicBezTo>
                  <a:lnTo>
                    <a:pt x="42651" y="32982"/>
                  </a:lnTo>
                  <a:cubicBezTo>
                    <a:pt x="46729" y="32980"/>
                    <a:pt x="50808" y="32934"/>
                    <a:pt x="54886" y="32843"/>
                  </a:cubicBezTo>
                  <a:cubicBezTo>
                    <a:pt x="58062" y="32770"/>
                    <a:pt x="61390" y="32384"/>
                    <a:pt x="64617" y="32384"/>
                  </a:cubicBezTo>
                  <a:cubicBezTo>
                    <a:pt x="65508" y="32384"/>
                    <a:pt x="66391" y="32414"/>
                    <a:pt x="67262" y="32487"/>
                  </a:cubicBezTo>
                  <a:cubicBezTo>
                    <a:pt x="67773" y="32537"/>
                    <a:pt x="68214" y="32668"/>
                    <a:pt x="68706" y="32668"/>
                  </a:cubicBezTo>
                  <a:cubicBezTo>
                    <a:pt x="68824" y="32668"/>
                    <a:pt x="68946" y="32660"/>
                    <a:pt x="69072" y="32642"/>
                  </a:cubicBezTo>
                  <a:cubicBezTo>
                    <a:pt x="70402" y="32456"/>
                    <a:pt x="70216" y="31760"/>
                    <a:pt x="70278" y="30600"/>
                  </a:cubicBezTo>
                  <a:cubicBezTo>
                    <a:pt x="70386" y="28543"/>
                    <a:pt x="70495" y="26485"/>
                    <a:pt x="70557" y="24428"/>
                  </a:cubicBezTo>
                  <a:cubicBezTo>
                    <a:pt x="70588" y="23299"/>
                    <a:pt x="70603" y="22138"/>
                    <a:pt x="70649" y="21040"/>
                  </a:cubicBezTo>
                  <a:cubicBezTo>
                    <a:pt x="70758" y="18287"/>
                    <a:pt x="70665" y="15518"/>
                    <a:pt x="70371" y="12780"/>
                  </a:cubicBezTo>
                  <a:cubicBezTo>
                    <a:pt x="70247" y="11697"/>
                    <a:pt x="70077" y="10537"/>
                    <a:pt x="69381" y="9701"/>
                  </a:cubicBezTo>
                  <a:cubicBezTo>
                    <a:pt x="68515" y="8649"/>
                    <a:pt x="67045" y="8309"/>
                    <a:pt x="65684" y="8293"/>
                  </a:cubicBezTo>
                  <a:cubicBezTo>
                    <a:pt x="65619" y="8292"/>
                    <a:pt x="65555" y="8292"/>
                    <a:pt x="65490" y="8292"/>
                  </a:cubicBezTo>
                  <a:close/>
                  <a:moveTo>
                    <a:pt x="42651" y="32982"/>
                  </a:moveTo>
                  <a:cubicBezTo>
                    <a:pt x="42552" y="32982"/>
                    <a:pt x="42454" y="32982"/>
                    <a:pt x="42356" y="32982"/>
                  </a:cubicBezTo>
                  <a:lnTo>
                    <a:pt x="42371" y="32982"/>
                  </a:lnTo>
                  <a:cubicBezTo>
                    <a:pt x="41828" y="32982"/>
                    <a:pt x="41281" y="32988"/>
                    <a:pt x="40733" y="32995"/>
                  </a:cubicBezTo>
                  <a:lnTo>
                    <a:pt x="40733" y="32995"/>
                  </a:lnTo>
                  <a:cubicBezTo>
                    <a:pt x="40558" y="33517"/>
                    <a:pt x="40382" y="34039"/>
                    <a:pt x="40206" y="34560"/>
                  </a:cubicBezTo>
                  <a:cubicBezTo>
                    <a:pt x="41381" y="34993"/>
                    <a:pt x="42573" y="35427"/>
                    <a:pt x="43748" y="35844"/>
                  </a:cubicBezTo>
                  <a:cubicBezTo>
                    <a:pt x="43253" y="35667"/>
                    <a:pt x="42889" y="34286"/>
                    <a:pt x="42651" y="32982"/>
                  </a:cubicBezTo>
                  <a:close/>
                  <a:moveTo>
                    <a:pt x="5661" y="1"/>
                  </a:moveTo>
                  <a:cubicBezTo>
                    <a:pt x="5400" y="1"/>
                    <a:pt x="5136" y="26"/>
                    <a:pt x="4874" y="79"/>
                  </a:cubicBezTo>
                  <a:cubicBezTo>
                    <a:pt x="3141" y="420"/>
                    <a:pt x="1811" y="1858"/>
                    <a:pt x="1130" y="3483"/>
                  </a:cubicBezTo>
                  <a:cubicBezTo>
                    <a:pt x="465" y="5107"/>
                    <a:pt x="357" y="6901"/>
                    <a:pt x="310" y="8649"/>
                  </a:cubicBezTo>
                  <a:cubicBezTo>
                    <a:pt x="1" y="17869"/>
                    <a:pt x="821" y="27042"/>
                    <a:pt x="821" y="36246"/>
                  </a:cubicBezTo>
                  <a:cubicBezTo>
                    <a:pt x="821" y="36205"/>
                    <a:pt x="850" y="36186"/>
                    <a:pt x="903" y="36186"/>
                  </a:cubicBezTo>
                  <a:cubicBezTo>
                    <a:pt x="1403" y="36186"/>
                    <a:pt x="4014" y="37858"/>
                    <a:pt x="4224" y="38025"/>
                  </a:cubicBezTo>
                  <a:cubicBezTo>
                    <a:pt x="5632" y="39093"/>
                    <a:pt x="6854" y="40160"/>
                    <a:pt x="8555" y="40748"/>
                  </a:cubicBezTo>
                  <a:cubicBezTo>
                    <a:pt x="10881" y="41550"/>
                    <a:pt x="13369" y="41751"/>
                    <a:pt x="15839" y="41751"/>
                  </a:cubicBezTo>
                  <a:cubicBezTo>
                    <a:pt x="16227" y="41751"/>
                    <a:pt x="16615" y="41746"/>
                    <a:pt x="17002" y="41738"/>
                  </a:cubicBezTo>
                  <a:cubicBezTo>
                    <a:pt x="20405" y="41661"/>
                    <a:pt x="23808" y="41289"/>
                    <a:pt x="27165" y="40655"/>
                  </a:cubicBezTo>
                  <a:cubicBezTo>
                    <a:pt x="26809" y="39062"/>
                    <a:pt x="26469" y="37438"/>
                    <a:pt x="26701" y="35829"/>
                  </a:cubicBezTo>
                  <a:cubicBezTo>
                    <a:pt x="27084" y="33282"/>
                    <a:pt x="28149" y="32771"/>
                    <a:pt x="29745" y="32771"/>
                  </a:cubicBezTo>
                  <a:cubicBezTo>
                    <a:pt x="30340" y="32771"/>
                    <a:pt x="31009" y="32842"/>
                    <a:pt x="31744" y="32905"/>
                  </a:cubicBezTo>
                  <a:cubicBezTo>
                    <a:pt x="33157" y="33024"/>
                    <a:pt x="34591" y="33059"/>
                    <a:pt x="36029" y="33059"/>
                  </a:cubicBezTo>
                  <a:cubicBezTo>
                    <a:pt x="37598" y="33059"/>
                    <a:pt x="39173" y="33017"/>
                    <a:pt x="40733" y="32995"/>
                  </a:cubicBezTo>
                  <a:lnTo>
                    <a:pt x="40733" y="32995"/>
                  </a:lnTo>
                  <a:cubicBezTo>
                    <a:pt x="41006" y="32187"/>
                    <a:pt x="41279" y="31378"/>
                    <a:pt x="41552" y="30569"/>
                  </a:cubicBezTo>
                  <a:cubicBezTo>
                    <a:pt x="41784" y="29889"/>
                    <a:pt x="41876" y="28899"/>
                    <a:pt x="41196" y="28651"/>
                  </a:cubicBezTo>
                  <a:cubicBezTo>
                    <a:pt x="41115" y="28622"/>
                    <a:pt x="41032" y="28609"/>
                    <a:pt x="40947" y="28609"/>
                  </a:cubicBezTo>
                  <a:cubicBezTo>
                    <a:pt x="40675" y="28609"/>
                    <a:pt x="40392" y="28741"/>
                    <a:pt x="40144" y="28883"/>
                  </a:cubicBezTo>
                  <a:cubicBezTo>
                    <a:pt x="39472" y="29306"/>
                    <a:pt x="38899" y="29865"/>
                    <a:pt x="38467" y="30519"/>
                  </a:cubicBezTo>
                  <a:lnTo>
                    <a:pt x="38467" y="30519"/>
                  </a:lnTo>
                  <a:cubicBezTo>
                    <a:pt x="39073" y="29308"/>
                    <a:pt x="39552" y="28035"/>
                    <a:pt x="39912" y="26733"/>
                  </a:cubicBezTo>
                  <a:lnTo>
                    <a:pt x="39912" y="26733"/>
                  </a:lnTo>
                  <a:cubicBezTo>
                    <a:pt x="38226" y="26748"/>
                    <a:pt x="36895" y="28713"/>
                    <a:pt x="36091" y="29966"/>
                  </a:cubicBezTo>
                  <a:cubicBezTo>
                    <a:pt x="38009" y="26949"/>
                    <a:pt x="39525" y="23685"/>
                    <a:pt x="40608" y="20282"/>
                  </a:cubicBezTo>
                  <a:cubicBezTo>
                    <a:pt x="41155" y="18578"/>
                    <a:pt x="41231" y="15745"/>
                    <a:pt x="39496" y="15745"/>
                  </a:cubicBezTo>
                  <a:cubicBezTo>
                    <a:pt x="39121" y="15745"/>
                    <a:pt x="38660" y="15877"/>
                    <a:pt x="38102" y="16183"/>
                  </a:cubicBezTo>
                  <a:cubicBezTo>
                    <a:pt x="32843" y="19051"/>
                    <a:pt x="29936" y="25010"/>
                    <a:pt x="28846" y="30917"/>
                  </a:cubicBezTo>
                  <a:lnTo>
                    <a:pt x="28846" y="30917"/>
                  </a:lnTo>
                  <a:cubicBezTo>
                    <a:pt x="29175" y="29114"/>
                    <a:pt x="31078" y="17472"/>
                    <a:pt x="28348" y="17472"/>
                  </a:cubicBezTo>
                  <a:cubicBezTo>
                    <a:pt x="28239" y="17472"/>
                    <a:pt x="28124" y="17491"/>
                    <a:pt x="28000" y="17529"/>
                  </a:cubicBezTo>
                  <a:cubicBezTo>
                    <a:pt x="27041" y="17838"/>
                    <a:pt x="26531" y="18844"/>
                    <a:pt x="26160" y="19772"/>
                  </a:cubicBezTo>
                  <a:cubicBezTo>
                    <a:pt x="24783" y="23345"/>
                    <a:pt x="24149" y="27228"/>
                    <a:pt x="24334" y="31064"/>
                  </a:cubicBezTo>
                  <a:cubicBezTo>
                    <a:pt x="24087" y="27166"/>
                    <a:pt x="23839" y="23268"/>
                    <a:pt x="23592" y="19369"/>
                  </a:cubicBezTo>
                  <a:cubicBezTo>
                    <a:pt x="23545" y="18720"/>
                    <a:pt x="23360" y="17884"/>
                    <a:pt x="22710" y="17792"/>
                  </a:cubicBezTo>
                  <a:cubicBezTo>
                    <a:pt x="22668" y="17785"/>
                    <a:pt x="22627" y="17781"/>
                    <a:pt x="22586" y="17781"/>
                  </a:cubicBezTo>
                  <a:cubicBezTo>
                    <a:pt x="22172" y="17781"/>
                    <a:pt x="21803" y="18120"/>
                    <a:pt x="21550" y="18472"/>
                  </a:cubicBezTo>
                  <a:cubicBezTo>
                    <a:pt x="20467" y="19880"/>
                    <a:pt x="19925" y="21690"/>
                    <a:pt x="20065" y="23453"/>
                  </a:cubicBezTo>
                  <a:cubicBezTo>
                    <a:pt x="19662" y="19029"/>
                    <a:pt x="19276" y="14605"/>
                    <a:pt x="18889" y="10181"/>
                  </a:cubicBezTo>
                  <a:cubicBezTo>
                    <a:pt x="18703" y="8123"/>
                    <a:pt x="18038" y="5524"/>
                    <a:pt x="15981" y="5262"/>
                  </a:cubicBezTo>
                  <a:cubicBezTo>
                    <a:pt x="15885" y="5249"/>
                    <a:pt x="15790" y="5243"/>
                    <a:pt x="15695" y="5243"/>
                  </a:cubicBezTo>
                  <a:cubicBezTo>
                    <a:pt x="14726" y="5243"/>
                    <a:pt x="13789" y="5868"/>
                    <a:pt x="13212" y="6685"/>
                  </a:cubicBezTo>
                  <a:cubicBezTo>
                    <a:pt x="12593" y="7566"/>
                    <a:pt x="12284" y="8649"/>
                    <a:pt x="12005" y="9701"/>
                  </a:cubicBezTo>
                  <a:cubicBezTo>
                    <a:pt x="11788" y="7443"/>
                    <a:pt x="11556" y="5107"/>
                    <a:pt x="10443" y="3127"/>
                  </a:cubicBezTo>
                  <a:cubicBezTo>
                    <a:pt x="9461" y="1396"/>
                    <a:pt x="7603" y="1"/>
                    <a:pt x="56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0"/>
            <p:cNvSpPr/>
            <p:nvPr/>
          </p:nvSpPr>
          <p:spPr>
            <a:xfrm flipH="1">
              <a:off x="2169370" y="1866836"/>
              <a:ext cx="1713101" cy="1822931"/>
            </a:xfrm>
            <a:custGeom>
              <a:avLst/>
              <a:gdLst/>
              <a:ahLst/>
              <a:cxnLst/>
              <a:rect l="l" t="t" r="r" b="b"/>
              <a:pathLst>
                <a:path w="40949" h="41152" extrusionOk="0">
                  <a:moveTo>
                    <a:pt x="4428" y="1"/>
                  </a:moveTo>
                  <a:cubicBezTo>
                    <a:pt x="2955" y="1"/>
                    <a:pt x="1739" y="1412"/>
                    <a:pt x="1130" y="2883"/>
                  </a:cubicBezTo>
                  <a:cubicBezTo>
                    <a:pt x="465" y="4508"/>
                    <a:pt x="357" y="6302"/>
                    <a:pt x="295" y="8050"/>
                  </a:cubicBezTo>
                  <a:cubicBezTo>
                    <a:pt x="1" y="17270"/>
                    <a:pt x="821" y="26443"/>
                    <a:pt x="821" y="35647"/>
                  </a:cubicBezTo>
                  <a:cubicBezTo>
                    <a:pt x="821" y="35606"/>
                    <a:pt x="850" y="35587"/>
                    <a:pt x="903" y="35587"/>
                  </a:cubicBezTo>
                  <a:cubicBezTo>
                    <a:pt x="1401" y="35587"/>
                    <a:pt x="4000" y="37259"/>
                    <a:pt x="4224" y="37426"/>
                  </a:cubicBezTo>
                  <a:cubicBezTo>
                    <a:pt x="5616" y="38494"/>
                    <a:pt x="6854" y="39561"/>
                    <a:pt x="8555" y="40149"/>
                  </a:cubicBezTo>
                  <a:cubicBezTo>
                    <a:pt x="10898" y="40943"/>
                    <a:pt x="13404" y="41152"/>
                    <a:pt x="15890" y="41152"/>
                  </a:cubicBezTo>
                  <a:cubicBezTo>
                    <a:pt x="16261" y="41152"/>
                    <a:pt x="16632" y="41147"/>
                    <a:pt x="17002" y="41139"/>
                  </a:cubicBezTo>
                  <a:cubicBezTo>
                    <a:pt x="20405" y="41062"/>
                    <a:pt x="23808" y="40690"/>
                    <a:pt x="27150" y="40056"/>
                  </a:cubicBezTo>
                  <a:cubicBezTo>
                    <a:pt x="26809" y="38463"/>
                    <a:pt x="26453" y="36839"/>
                    <a:pt x="26701" y="35230"/>
                  </a:cubicBezTo>
                  <a:cubicBezTo>
                    <a:pt x="27073" y="32683"/>
                    <a:pt x="28142" y="32172"/>
                    <a:pt x="29736" y="32172"/>
                  </a:cubicBezTo>
                  <a:cubicBezTo>
                    <a:pt x="30331" y="32172"/>
                    <a:pt x="30998" y="32243"/>
                    <a:pt x="31728" y="32306"/>
                  </a:cubicBezTo>
                  <a:cubicBezTo>
                    <a:pt x="32132" y="32340"/>
                    <a:pt x="32534" y="32352"/>
                    <a:pt x="32935" y="32352"/>
                  </a:cubicBezTo>
                  <a:cubicBezTo>
                    <a:pt x="33800" y="32352"/>
                    <a:pt x="34661" y="32298"/>
                    <a:pt x="35527" y="32298"/>
                  </a:cubicBezTo>
                  <a:cubicBezTo>
                    <a:pt x="35710" y="32298"/>
                    <a:pt x="35892" y="32300"/>
                    <a:pt x="36075" y="32306"/>
                  </a:cubicBezTo>
                  <a:cubicBezTo>
                    <a:pt x="36725" y="32337"/>
                    <a:pt x="37236" y="32461"/>
                    <a:pt x="37839" y="32615"/>
                  </a:cubicBezTo>
                  <a:cubicBezTo>
                    <a:pt x="38055" y="32662"/>
                    <a:pt x="39773" y="32646"/>
                    <a:pt x="39819" y="32770"/>
                  </a:cubicBezTo>
                  <a:cubicBezTo>
                    <a:pt x="39803" y="32693"/>
                    <a:pt x="39788" y="32600"/>
                    <a:pt x="39773" y="32523"/>
                  </a:cubicBezTo>
                  <a:lnTo>
                    <a:pt x="39773" y="32507"/>
                  </a:lnTo>
                  <a:cubicBezTo>
                    <a:pt x="39510" y="30945"/>
                    <a:pt x="39958" y="29274"/>
                    <a:pt x="40948" y="28037"/>
                  </a:cubicBezTo>
                  <a:lnTo>
                    <a:pt x="40948" y="28037"/>
                  </a:lnTo>
                  <a:cubicBezTo>
                    <a:pt x="40113" y="28098"/>
                    <a:pt x="39479" y="28795"/>
                    <a:pt x="38937" y="29444"/>
                  </a:cubicBezTo>
                  <a:cubicBezTo>
                    <a:pt x="38117" y="30403"/>
                    <a:pt x="37313" y="31362"/>
                    <a:pt x="36493" y="32337"/>
                  </a:cubicBezTo>
                  <a:cubicBezTo>
                    <a:pt x="36400" y="32059"/>
                    <a:pt x="36431" y="31765"/>
                    <a:pt x="36493" y="31486"/>
                  </a:cubicBezTo>
                  <a:cubicBezTo>
                    <a:pt x="36880" y="29568"/>
                    <a:pt x="37901" y="27789"/>
                    <a:pt x="39339" y="26474"/>
                  </a:cubicBezTo>
                  <a:cubicBezTo>
                    <a:pt x="39317" y="26473"/>
                    <a:pt x="39295" y="26473"/>
                    <a:pt x="39273" y="26473"/>
                  </a:cubicBezTo>
                  <a:cubicBezTo>
                    <a:pt x="38619" y="26473"/>
                    <a:pt x="38040" y="26908"/>
                    <a:pt x="37591" y="27371"/>
                  </a:cubicBezTo>
                  <a:cubicBezTo>
                    <a:pt x="36292" y="28717"/>
                    <a:pt x="35518" y="30496"/>
                    <a:pt x="34374" y="31981"/>
                  </a:cubicBezTo>
                  <a:cubicBezTo>
                    <a:pt x="34306" y="32063"/>
                    <a:pt x="34225" y="32157"/>
                    <a:pt x="34123" y="32157"/>
                  </a:cubicBezTo>
                  <a:cubicBezTo>
                    <a:pt x="34109" y="32157"/>
                    <a:pt x="34095" y="32155"/>
                    <a:pt x="34080" y="32151"/>
                  </a:cubicBezTo>
                  <a:cubicBezTo>
                    <a:pt x="33987" y="32136"/>
                    <a:pt x="33941" y="32043"/>
                    <a:pt x="33894" y="31966"/>
                  </a:cubicBezTo>
                  <a:cubicBezTo>
                    <a:pt x="33569" y="31208"/>
                    <a:pt x="34111" y="30666"/>
                    <a:pt x="34559" y="30125"/>
                  </a:cubicBezTo>
                  <a:cubicBezTo>
                    <a:pt x="35147" y="29413"/>
                    <a:pt x="35751" y="28686"/>
                    <a:pt x="36338" y="27959"/>
                  </a:cubicBezTo>
                  <a:cubicBezTo>
                    <a:pt x="36493" y="27789"/>
                    <a:pt x="36648" y="27572"/>
                    <a:pt x="36601" y="27340"/>
                  </a:cubicBezTo>
                  <a:cubicBezTo>
                    <a:pt x="36547" y="27116"/>
                    <a:pt x="36326" y="27022"/>
                    <a:pt x="36081" y="27022"/>
                  </a:cubicBezTo>
                  <a:cubicBezTo>
                    <a:pt x="35904" y="27022"/>
                    <a:pt x="35714" y="27071"/>
                    <a:pt x="35565" y="27155"/>
                  </a:cubicBezTo>
                  <a:cubicBezTo>
                    <a:pt x="35274" y="27307"/>
                    <a:pt x="34962" y="27531"/>
                    <a:pt x="34654" y="27531"/>
                  </a:cubicBezTo>
                  <a:cubicBezTo>
                    <a:pt x="34586" y="27531"/>
                    <a:pt x="34518" y="27520"/>
                    <a:pt x="34451" y="27495"/>
                  </a:cubicBezTo>
                  <a:cubicBezTo>
                    <a:pt x="35874" y="26551"/>
                    <a:pt x="37359" y="25546"/>
                    <a:pt x="38117" y="24030"/>
                  </a:cubicBezTo>
                  <a:cubicBezTo>
                    <a:pt x="38195" y="23875"/>
                    <a:pt x="38241" y="23643"/>
                    <a:pt x="38086" y="23550"/>
                  </a:cubicBezTo>
                  <a:cubicBezTo>
                    <a:pt x="38057" y="23539"/>
                    <a:pt x="38023" y="23534"/>
                    <a:pt x="37988" y="23534"/>
                  </a:cubicBezTo>
                  <a:cubicBezTo>
                    <a:pt x="37931" y="23534"/>
                    <a:pt x="37871" y="23547"/>
                    <a:pt x="37823" y="23566"/>
                  </a:cubicBezTo>
                  <a:cubicBezTo>
                    <a:pt x="37205" y="23767"/>
                    <a:pt x="36601" y="24045"/>
                    <a:pt x="36044" y="24386"/>
                  </a:cubicBezTo>
                  <a:cubicBezTo>
                    <a:pt x="36957" y="23705"/>
                    <a:pt x="37885" y="23009"/>
                    <a:pt x="38659" y="22174"/>
                  </a:cubicBezTo>
                  <a:cubicBezTo>
                    <a:pt x="39076" y="21725"/>
                    <a:pt x="39479" y="21168"/>
                    <a:pt x="39479" y="20549"/>
                  </a:cubicBezTo>
                  <a:cubicBezTo>
                    <a:pt x="39479" y="20457"/>
                    <a:pt x="39463" y="20364"/>
                    <a:pt x="39401" y="20302"/>
                  </a:cubicBezTo>
                  <a:cubicBezTo>
                    <a:pt x="39357" y="20252"/>
                    <a:pt x="39300" y="20232"/>
                    <a:pt x="39238" y="20232"/>
                  </a:cubicBezTo>
                  <a:cubicBezTo>
                    <a:pt x="39129" y="20232"/>
                    <a:pt x="39005" y="20295"/>
                    <a:pt x="38906" y="20364"/>
                  </a:cubicBezTo>
                  <a:cubicBezTo>
                    <a:pt x="38380" y="20720"/>
                    <a:pt x="37870" y="21091"/>
                    <a:pt x="37390" y="21493"/>
                  </a:cubicBezTo>
                  <a:cubicBezTo>
                    <a:pt x="38318" y="20101"/>
                    <a:pt x="39262" y="18678"/>
                    <a:pt x="39726" y="17069"/>
                  </a:cubicBezTo>
                  <a:cubicBezTo>
                    <a:pt x="39834" y="16713"/>
                    <a:pt x="39850" y="16187"/>
                    <a:pt x="39479" y="16079"/>
                  </a:cubicBezTo>
                  <a:cubicBezTo>
                    <a:pt x="39445" y="16070"/>
                    <a:pt x="39411" y="16066"/>
                    <a:pt x="39377" y="16066"/>
                  </a:cubicBezTo>
                  <a:cubicBezTo>
                    <a:pt x="39225" y="16066"/>
                    <a:pt x="39076" y="16142"/>
                    <a:pt x="38937" y="16218"/>
                  </a:cubicBezTo>
                  <a:cubicBezTo>
                    <a:pt x="36800" y="17400"/>
                    <a:pt x="35316" y="19682"/>
                    <a:pt x="35083" y="22116"/>
                  </a:cubicBezTo>
                  <a:lnTo>
                    <a:pt x="35083" y="22116"/>
                  </a:lnTo>
                  <a:cubicBezTo>
                    <a:pt x="35163" y="21130"/>
                    <a:pt x="35159" y="20143"/>
                    <a:pt x="35085" y="19157"/>
                  </a:cubicBezTo>
                  <a:cubicBezTo>
                    <a:pt x="35031" y="19131"/>
                    <a:pt x="34976" y="19120"/>
                    <a:pt x="34921" y="19120"/>
                  </a:cubicBezTo>
                  <a:cubicBezTo>
                    <a:pt x="34677" y="19120"/>
                    <a:pt x="34435" y="19345"/>
                    <a:pt x="34296" y="19559"/>
                  </a:cubicBezTo>
                  <a:cubicBezTo>
                    <a:pt x="33136" y="21276"/>
                    <a:pt x="33012" y="23473"/>
                    <a:pt x="33012" y="25530"/>
                  </a:cubicBezTo>
                  <a:cubicBezTo>
                    <a:pt x="32966" y="24417"/>
                    <a:pt x="32827" y="23318"/>
                    <a:pt x="32626" y="22220"/>
                  </a:cubicBezTo>
                  <a:cubicBezTo>
                    <a:pt x="32162" y="22266"/>
                    <a:pt x="31852" y="22731"/>
                    <a:pt x="31651" y="23148"/>
                  </a:cubicBezTo>
                  <a:cubicBezTo>
                    <a:pt x="30940" y="24664"/>
                    <a:pt x="30708" y="26505"/>
                    <a:pt x="30754" y="28145"/>
                  </a:cubicBezTo>
                  <a:cubicBezTo>
                    <a:pt x="30615" y="27325"/>
                    <a:pt x="30475" y="26505"/>
                    <a:pt x="30321" y="25685"/>
                  </a:cubicBezTo>
                  <a:cubicBezTo>
                    <a:pt x="29563" y="27495"/>
                    <a:pt x="29192" y="29460"/>
                    <a:pt x="29207" y="31409"/>
                  </a:cubicBezTo>
                  <a:cubicBezTo>
                    <a:pt x="27969" y="28330"/>
                    <a:pt x="29130" y="24850"/>
                    <a:pt x="28990" y="21524"/>
                  </a:cubicBezTo>
                  <a:lnTo>
                    <a:pt x="28990" y="21524"/>
                  </a:lnTo>
                  <a:cubicBezTo>
                    <a:pt x="28700" y="21543"/>
                    <a:pt x="28438" y="21726"/>
                    <a:pt x="28290" y="21974"/>
                  </a:cubicBezTo>
                  <a:lnTo>
                    <a:pt x="28290" y="21974"/>
                  </a:lnTo>
                  <a:cubicBezTo>
                    <a:pt x="28469" y="20975"/>
                    <a:pt x="28419" y="19938"/>
                    <a:pt x="28171" y="18956"/>
                  </a:cubicBezTo>
                  <a:cubicBezTo>
                    <a:pt x="25355" y="22669"/>
                    <a:pt x="24829" y="27557"/>
                    <a:pt x="24396" y="32167"/>
                  </a:cubicBezTo>
                  <a:cubicBezTo>
                    <a:pt x="22184" y="29955"/>
                    <a:pt x="21921" y="26521"/>
                    <a:pt x="21627" y="23411"/>
                  </a:cubicBezTo>
                  <a:cubicBezTo>
                    <a:pt x="21596" y="23086"/>
                    <a:pt x="21534" y="22715"/>
                    <a:pt x="21256" y="22560"/>
                  </a:cubicBezTo>
                  <a:cubicBezTo>
                    <a:pt x="21179" y="22519"/>
                    <a:pt x="21102" y="22501"/>
                    <a:pt x="21025" y="22501"/>
                  </a:cubicBezTo>
                  <a:cubicBezTo>
                    <a:pt x="20666" y="22501"/>
                    <a:pt x="20315" y="22900"/>
                    <a:pt x="20111" y="23257"/>
                  </a:cubicBezTo>
                  <a:cubicBezTo>
                    <a:pt x="19044" y="25190"/>
                    <a:pt x="18332" y="27340"/>
                    <a:pt x="18038" y="29537"/>
                  </a:cubicBezTo>
                  <a:cubicBezTo>
                    <a:pt x="17698" y="24339"/>
                    <a:pt x="17373" y="19126"/>
                    <a:pt x="16723" y="13959"/>
                  </a:cubicBezTo>
                  <a:cubicBezTo>
                    <a:pt x="16630" y="13232"/>
                    <a:pt x="16538" y="12490"/>
                    <a:pt x="16166" y="11856"/>
                  </a:cubicBezTo>
                  <a:cubicBezTo>
                    <a:pt x="15825" y="11272"/>
                    <a:pt x="15207" y="10793"/>
                    <a:pt x="14544" y="10793"/>
                  </a:cubicBezTo>
                  <a:cubicBezTo>
                    <a:pt x="14487" y="10793"/>
                    <a:pt x="14430" y="10796"/>
                    <a:pt x="14372" y="10804"/>
                  </a:cubicBezTo>
                  <a:cubicBezTo>
                    <a:pt x="13552" y="10912"/>
                    <a:pt x="12995" y="11670"/>
                    <a:pt x="12608" y="12397"/>
                  </a:cubicBezTo>
                  <a:cubicBezTo>
                    <a:pt x="11526" y="14377"/>
                    <a:pt x="10891" y="16589"/>
                    <a:pt x="10721" y="18848"/>
                  </a:cubicBezTo>
                  <a:cubicBezTo>
                    <a:pt x="9747" y="13851"/>
                    <a:pt x="9777" y="8654"/>
                    <a:pt x="8138" y="3843"/>
                  </a:cubicBezTo>
                  <a:cubicBezTo>
                    <a:pt x="7705" y="2590"/>
                    <a:pt x="7117" y="1321"/>
                    <a:pt x="6034" y="563"/>
                  </a:cubicBezTo>
                  <a:cubicBezTo>
                    <a:pt x="5477" y="170"/>
                    <a:pt x="4937" y="1"/>
                    <a:pt x="44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0"/>
            <p:cNvSpPr/>
            <p:nvPr/>
          </p:nvSpPr>
          <p:spPr>
            <a:xfrm flipH="1">
              <a:off x="905682" y="3253337"/>
              <a:ext cx="2930191" cy="1014236"/>
            </a:xfrm>
            <a:custGeom>
              <a:avLst/>
              <a:gdLst/>
              <a:ahLst/>
              <a:cxnLst/>
              <a:rect l="l" t="t" r="r" b="b"/>
              <a:pathLst>
                <a:path w="66148" h="22896" extrusionOk="0">
                  <a:moveTo>
                    <a:pt x="29300" y="1"/>
                  </a:moveTo>
                  <a:lnTo>
                    <a:pt x="1" y="17666"/>
                  </a:lnTo>
                  <a:cubicBezTo>
                    <a:pt x="2545" y="21311"/>
                    <a:pt x="5816" y="22896"/>
                    <a:pt x="9642" y="22896"/>
                  </a:cubicBezTo>
                  <a:cubicBezTo>
                    <a:pt x="9957" y="22896"/>
                    <a:pt x="10275" y="22885"/>
                    <a:pt x="10597" y="22864"/>
                  </a:cubicBezTo>
                  <a:lnTo>
                    <a:pt x="55010" y="22895"/>
                  </a:lnTo>
                  <a:cubicBezTo>
                    <a:pt x="61167" y="22895"/>
                    <a:pt x="66148" y="17914"/>
                    <a:pt x="66148" y="11757"/>
                  </a:cubicBezTo>
                  <a:lnTo>
                    <a:pt x="661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0"/>
            <p:cNvSpPr/>
            <p:nvPr/>
          </p:nvSpPr>
          <p:spPr>
            <a:xfrm flipH="1">
              <a:off x="905739" y="2559112"/>
              <a:ext cx="524221" cy="1713782"/>
            </a:xfrm>
            <a:custGeom>
              <a:avLst/>
              <a:gdLst/>
              <a:ahLst/>
              <a:cxnLst/>
              <a:rect l="l" t="t" r="r" b="b"/>
              <a:pathLst>
                <a:path w="11031" h="38688" extrusionOk="0">
                  <a:moveTo>
                    <a:pt x="5746" y="1"/>
                  </a:moveTo>
                  <a:cubicBezTo>
                    <a:pt x="5231" y="1"/>
                    <a:pt x="4716" y="32"/>
                    <a:pt x="4208" y="95"/>
                  </a:cubicBezTo>
                  <a:cubicBezTo>
                    <a:pt x="3605" y="172"/>
                    <a:pt x="2986" y="296"/>
                    <a:pt x="2460" y="636"/>
                  </a:cubicBezTo>
                  <a:cubicBezTo>
                    <a:pt x="1470" y="1286"/>
                    <a:pt x="1702" y="2152"/>
                    <a:pt x="1702" y="3173"/>
                  </a:cubicBezTo>
                  <a:cubicBezTo>
                    <a:pt x="1671" y="5184"/>
                    <a:pt x="1517" y="7195"/>
                    <a:pt x="1408" y="9206"/>
                  </a:cubicBezTo>
                  <a:cubicBezTo>
                    <a:pt x="1192" y="13507"/>
                    <a:pt x="975" y="17792"/>
                    <a:pt x="743" y="22092"/>
                  </a:cubicBezTo>
                  <a:cubicBezTo>
                    <a:pt x="589" y="25093"/>
                    <a:pt x="434" y="28079"/>
                    <a:pt x="387" y="31080"/>
                  </a:cubicBezTo>
                  <a:cubicBezTo>
                    <a:pt x="372" y="32642"/>
                    <a:pt x="372" y="34205"/>
                    <a:pt x="418" y="35752"/>
                  </a:cubicBezTo>
                  <a:cubicBezTo>
                    <a:pt x="434" y="36494"/>
                    <a:pt x="1" y="38227"/>
                    <a:pt x="913" y="38613"/>
                  </a:cubicBezTo>
                  <a:cubicBezTo>
                    <a:pt x="1048" y="38671"/>
                    <a:pt x="1201" y="38687"/>
                    <a:pt x="1356" y="38687"/>
                  </a:cubicBezTo>
                  <a:cubicBezTo>
                    <a:pt x="1451" y="38687"/>
                    <a:pt x="1547" y="38681"/>
                    <a:pt x="1640" y="38675"/>
                  </a:cubicBezTo>
                  <a:cubicBezTo>
                    <a:pt x="4595" y="38351"/>
                    <a:pt x="7643" y="37175"/>
                    <a:pt x="9282" y="34700"/>
                  </a:cubicBezTo>
                  <a:cubicBezTo>
                    <a:pt x="10783" y="32441"/>
                    <a:pt x="10860" y="29564"/>
                    <a:pt x="10876" y="26872"/>
                  </a:cubicBezTo>
                  <a:lnTo>
                    <a:pt x="10999" y="9191"/>
                  </a:lnTo>
                  <a:cubicBezTo>
                    <a:pt x="11015" y="6855"/>
                    <a:pt x="11030" y="4473"/>
                    <a:pt x="10195" y="2292"/>
                  </a:cubicBezTo>
                  <a:cubicBezTo>
                    <a:pt x="9947" y="1642"/>
                    <a:pt x="9623" y="1008"/>
                    <a:pt x="9050" y="621"/>
                  </a:cubicBezTo>
                  <a:cubicBezTo>
                    <a:pt x="8957" y="575"/>
                    <a:pt x="8865" y="513"/>
                    <a:pt x="8772" y="466"/>
                  </a:cubicBezTo>
                  <a:lnTo>
                    <a:pt x="8787" y="466"/>
                  </a:lnTo>
                  <a:cubicBezTo>
                    <a:pt x="8416" y="296"/>
                    <a:pt x="8014" y="203"/>
                    <a:pt x="7627" y="141"/>
                  </a:cubicBezTo>
                  <a:cubicBezTo>
                    <a:pt x="7006" y="48"/>
                    <a:pt x="6376" y="1"/>
                    <a:pt x="57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0"/>
            <p:cNvSpPr/>
            <p:nvPr/>
          </p:nvSpPr>
          <p:spPr>
            <a:xfrm flipH="1">
              <a:off x="1351773" y="1655583"/>
              <a:ext cx="659944" cy="1054413"/>
            </a:xfrm>
            <a:custGeom>
              <a:avLst/>
              <a:gdLst/>
              <a:ahLst/>
              <a:cxnLst/>
              <a:rect l="l" t="t" r="r" b="b"/>
              <a:pathLst>
                <a:path w="14898" h="23803" extrusionOk="0">
                  <a:moveTo>
                    <a:pt x="8253" y="0"/>
                  </a:moveTo>
                  <a:cubicBezTo>
                    <a:pt x="7903" y="0"/>
                    <a:pt x="7553" y="16"/>
                    <a:pt x="7209" y="42"/>
                  </a:cubicBezTo>
                  <a:cubicBezTo>
                    <a:pt x="5507" y="181"/>
                    <a:pt x="3790" y="660"/>
                    <a:pt x="2398" y="1681"/>
                  </a:cubicBezTo>
                  <a:cubicBezTo>
                    <a:pt x="944" y="2749"/>
                    <a:pt x="263" y="4218"/>
                    <a:pt x="263" y="6013"/>
                  </a:cubicBezTo>
                  <a:cubicBezTo>
                    <a:pt x="279" y="7328"/>
                    <a:pt x="619" y="8627"/>
                    <a:pt x="975" y="9896"/>
                  </a:cubicBezTo>
                  <a:cubicBezTo>
                    <a:pt x="1052" y="10174"/>
                    <a:pt x="1145" y="10468"/>
                    <a:pt x="1129" y="10762"/>
                  </a:cubicBezTo>
                  <a:cubicBezTo>
                    <a:pt x="1068" y="11829"/>
                    <a:pt x="402" y="12958"/>
                    <a:pt x="31" y="13948"/>
                  </a:cubicBezTo>
                  <a:cubicBezTo>
                    <a:pt x="16" y="13979"/>
                    <a:pt x="0" y="14010"/>
                    <a:pt x="16" y="14041"/>
                  </a:cubicBezTo>
                  <a:cubicBezTo>
                    <a:pt x="31" y="14072"/>
                    <a:pt x="62" y="14088"/>
                    <a:pt x="93" y="14103"/>
                  </a:cubicBezTo>
                  <a:cubicBezTo>
                    <a:pt x="573" y="14304"/>
                    <a:pt x="1099" y="14443"/>
                    <a:pt x="1624" y="14505"/>
                  </a:cubicBezTo>
                  <a:cubicBezTo>
                    <a:pt x="1671" y="14505"/>
                    <a:pt x="1717" y="14521"/>
                    <a:pt x="1748" y="14552"/>
                  </a:cubicBezTo>
                  <a:cubicBezTo>
                    <a:pt x="1779" y="14598"/>
                    <a:pt x="1764" y="14645"/>
                    <a:pt x="1748" y="14691"/>
                  </a:cubicBezTo>
                  <a:cubicBezTo>
                    <a:pt x="1671" y="14877"/>
                    <a:pt x="1563" y="15047"/>
                    <a:pt x="1547" y="15232"/>
                  </a:cubicBezTo>
                  <a:cubicBezTo>
                    <a:pt x="1501" y="15526"/>
                    <a:pt x="1764" y="15573"/>
                    <a:pt x="1810" y="15805"/>
                  </a:cubicBezTo>
                  <a:cubicBezTo>
                    <a:pt x="1857" y="16021"/>
                    <a:pt x="1671" y="16176"/>
                    <a:pt x="1841" y="16424"/>
                  </a:cubicBezTo>
                  <a:cubicBezTo>
                    <a:pt x="1965" y="16609"/>
                    <a:pt x="2150" y="16764"/>
                    <a:pt x="2259" y="16950"/>
                  </a:cubicBezTo>
                  <a:cubicBezTo>
                    <a:pt x="2444" y="17274"/>
                    <a:pt x="2367" y="17677"/>
                    <a:pt x="2367" y="18048"/>
                  </a:cubicBezTo>
                  <a:cubicBezTo>
                    <a:pt x="2385" y="18855"/>
                    <a:pt x="2977" y="19114"/>
                    <a:pt x="3746" y="19114"/>
                  </a:cubicBezTo>
                  <a:cubicBezTo>
                    <a:pt x="4922" y="19114"/>
                    <a:pt x="6511" y="18510"/>
                    <a:pt x="7101" y="18342"/>
                  </a:cubicBezTo>
                  <a:cubicBezTo>
                    <a:pt x="7105" y="18340"/>
                    <a:pt x="7109" y="18340"/>
                    <a:pt x="7114" y="18340"/>
                  </a:cubicBezTo>
                  <a:cubicBezTo>
                    <a:pt x="7379" y="18340"/>
                    <a:pt x="8263" y="20481"/>
                    <a:pt x="8369" y="20755"/>
                  </a:cubicBezTo>
                  <a:cubicBezTo>
                    <a:pt x="8756" y="21652"/>
                    <a:pt x="9143" y="22797"/>
                    <a:pt x="9065" y="23802"/>
                  </a:cubicBezTo>
                  <a:cubicBezTo>
                    <a:pt x="10767" y="22905"/>
                    <a:pt x="12484" y="22008"/>
                    <a:pt x="14031" y="20848"/>
                  </a:cubicBezTo>
                  <a:cubicBezTo>
                    <a:pt x="12824" y="19564"/>
                    <a:pt x="11881" y="18110"/>
                    <a:pt x="11092" y="16532"/>
                  </a:cubicBezTo>
                  <a:cubicBezTo>
                    <a:pt x="10875" y="16114"/>
                    <a:pt x="10968" y="15325"/>
                    <a:pt x="11138" y="14892"/>
                  </a:cubicBezTo>
                  <a:cubicBezTo>
                    <a:pt x="11262" y="14583"/>
                    <a:pt x="11478" y="14320"/>
                    <a:pt x="11695" y="14072"/>
                  </a:cubicBezTo>
                  <a:cubicBezTo>
                    <a:pt x="12391" y="13314"/>
                    <a:pt x="13211" y="12665"/>
                    <a:pt x="13799" y="11798"/>
                  </a:cubicBezTo>
                  <a:cubicBezTo>
                    <a:pt x="14758" y="10375"/>
                    <a:pt x="14897" y="8534"/>
                    <a:pt x="14727" y="6817"/>
                  </a:cubicBezTo>
                  <a:cubicBezTo>
                    <a:pt x="14619" y="5657"/>
                    <a:pt x="14356" y="4435"/>
                    <a:pt x="13845" y="3352"/>
                  </a:cubicBezTo>
                  <a:cubicBezTo>
                    <a:pt x="13428" y="2455"/>
                    <a:pt x="12840" y="1635"/>
                    <a:pt x="12035" y="1032"/>
                  </a:cubicBezTo>
                  <a:cubicBezTo>
                    <a:pt x="10967" y="233"/>
                    <a:pt x="9605" y="0"/>
                    <a:pt x="8253" y="0"/>
                  </a:cubicBezTo>
                  <a:close/>
                </a:path>
              </a:pathLst>
            </a:custGeom>
            <a:solidFill>
              <a:srgbClr val="FFA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0"/>
            <p:cNvSpPr/>
            <p:nvPr/>
          </p:nvSpPr>
          <p:spPr>
            <a:xfrm flipH="1">
              <a:off x="1492952" y="2337848"/>
              <a:ext cx="202174" cy="324878"/>
            </a:xfrm>
            <a:custGeom>
              <a:avLst/>
              <a:gdLst/>
              <a:ahLst/>
              <a:cxnLst/>
              <a:rect l="l" t="t" r="r" b="b"/>
              <a:pathLst>
                <a:path w="4564" h="7334" extrusionOk="0">
                  <a:moveTo>
                    <a:pt x="4563" y="2275"/>
                  </a:moveTo>
                  <a:lnTo>
                    <a:pt x="4563" y="2275"/>
                  </a:lnTo>
                  <a:cubicBezTo>
                    <a:pt x="4563" y="2275"/>
                    <a:pt x="4562" y="2275"/>
                    <a:pt x="4562" y="2275"/>
                  </a:cubicBezTo>
                  <a:lnTo>
                    <a:pt x="4562" y="2275"/>
                  </a:lnTo>
                  <a:cubicBezTo>
                    <a:pt x="4562" y="2275"/>
                    <a:pt x="4563" y="2275"/>
                    <a:pt x="4563" y="2275"/>
                  </a:cubicBezTo>
                  <a:close/>
                  <a:moveTo>
                    <a:pt x="3867" y="1"/>
                  </a:moveTo>
                  <a:cubicBezTo>
                    <a:pt x="3558" y="774"/>
                    <a:pt x="2939" y="1393"/>
                    <a:pt x="2243" y="1841"/>
                  </a:cubicBezTo>
                  <a:cubicBezTo>
                    <a:pt x="1547" y="2306"/>
                    <a:pt x="773" y="2615"/>
                    <a:pt x="0" y="2924"/>
                  </a:cubicBezTo>
                  <a:cubicBezTo>
                    <a:pt x="480" y="3589"/>
                    <a:pt x="897" y="4579"/>
                    <a:pt x="1222" y="5368"/>
                  </a:cubicBezTo>
                  <a:cubicBezTo>
                    <a:pt x="1501" y="6003"/>
                    <a:pt x="1717" y="6652"/>
                    <a:pt x="1841" y="7333"/>
                  </a:cubicBezTo>
                  <a:cubicBezTo>
                    <a:pt x="2289" y="5693"/>
                    <a:pt x="3032" y="4146"/>
                    <a:pt x="3991" y="2754"/>
                  </a:cubicBezTo>
                  <a:cubicBezTo>
                    <a:pt x="4145" y="2554"/>
                    <a:pt x="4315" y="2338"/>
                    <a:pt x="4562" y="2275"/>
                  </a:cubicBezTo>
                  <a:lnTo>
                    <a:pt x="4562" y="2275"/>
                  </a:lnTo>
                  <a:cubicBezTo>
                    <a:pt x="4561" y="2275"/>
                    <a:pt x="4560" y="2275"/>
                    <a:pt x="4559" y="2275"/>
                  </a:cubicBezTo>
                  <a:cubicBezTo>
                    <a:pt x="4457" y="2275"/>
                    <a:pt x="3990" y="1267"/>
                    <a:pt x="3945" y="1145"/>
                  </a:cubicBezTo>
                  <a:cubicBezTo>
                    <a:pt x="3744" y="759"/>
                    <a:pt x="3867" y="403"/>
                    <a:pt x="3867" y="1"/>
                  </a:cubicBezTo>
                  <a:close/>
                </a:path>
              </a:pathLst>
            </a:custGeom>
            <a:solidFill>
              <a:srgbClr val="FFA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0"/>
            <p:cNvSpPr/>
            <p:nvPr/>
          </p:nvSpPr>
          <p:spPr>
            <a:xfrm flipH="1">
              <a:off x="1869833" y="2103117"/>
              <a:ext cx="48772" cy="67376"/>
            </a:xfrm>
            <a:custGeom>
              <a:avLst/>
              <a:gdLst/>
              <a:ahLst/>
              <a:cxnLst/>
              <a:rect l="l" t="t" r="r" b="b"/>
              <a:pathLst>
                <a:path w="1101" h="1521" extrusionOk="0">
                  <a:moveTo>
                    <a:pt x="406" y="0"/>
                  </a:moveTo>
                  <a:cubicBezTo>
                    <a:pt x="0" y="0"/>
                    <a:pt x="253" y="855"/>
                    <a:pt x="311" y="1046"/>
                  </a:cubicBezTo>
                  <a:cubicBezTo>
                    <a:pt x="387" y="1272"/>
                    <a:pt x="514" y="1520"/>
                    <a:pt x="709" y="1520"/>
                  </a:cubicBezTo>
                  <a:cubicBezTo>
                    <a:pt x="754" y="1520"/>
                    <a:pt x="801" y="1507"/>
                    <a:pt x="853" y="1479"/>
                  </a:cubicBezTo>
                  <a:cubicBezTo>
                    <a:pt x="1100" y="1324"/>
                    <a:pt x="1008" y="968"/>
                    <a:pt x="930" y="752"/>
                  </a:cubicBezTo>
                  <a:cubicBezTo>
                    <a:pt x="853" y="551"/>
                    <a:pt x="729" y="55"/>
                    <a:pt x="482" y="9"/>
                  </a:cubicBezTo>
                  <a:cubicBezTo>
                    <a:pt x="454" y="3"/>
                    <a:pt x="429" y="0"/>
                    <a:pt x="4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0"/>
            <p:cNvSpPr/>
            <p:nvPr/>
          </p:nvSpPr>
          <p:spPr>
            <a:xfrm flipH="1">
              <a:off x="1809544" y="2313174"/>
              <a:ext cx="136392" cy="89702"/>
            </a:xfrm>
            <a:custGeom>
              <a:avLst/>
              <a:gdLst/>
              <a:ahLst/>
              <a:cxnLst/>
              <a:rect l="l" t="t" r="r" b="b"/>
              <a:pathLst>
                <a:path w="3079" h="2025" extrusionOk="0">
                  <a:moveTo>
                    <a:pt x="232" y="1"/>
                  </a:moveTo>
                  <a:cubicBezTo>
                    <a:pt x="93" y="155"/>
                    <a:pt x="0" y="372"/>
                    <a:pt x="78" y="573"/>
                  </a:cubicBezTo>
                  <a:cubicBezTo>
                    <a:pt x="139" y="728"/>
                    <a:pt x="294" y="805"/>
                    <a:pt x="325" y="960"/>
                  </a:cubicBezTo>
                  <a:cubicBezTo>
                    <a:pt x="372" y="1176"/>
                    <a:pt x="186" y="1331"/>
                    <a:pt x="356" y="1594"/>
                  </a:cubicBezTo>
                  <a:cubicBezTo>
                    <a:pt x="493" y="1785"/>
                    <a:pt x="726" y="2025"/>
                    <a:pt x="981" y="2025"/>
                  </a:cubicBezTo>
                  <a:cubicBezTo>
                    <a:pt x="1015" y="2025"/>
                    <a:pt x="1049" y="2021"/>
                    <a:pt x="1083" y="2012"/>
                  </a:cubicBezTo>
                  <a:cubicBezTo>
                    <a:pt x="1176" y="1981"/>
                    <a:pt x="1253" y="1919"/>
                    <a:pt x="1331" y="1857"/>
                  </a:cubicBezTo>
                  <a:cubicBezTo>
                    <a:pt x="1903" y="1347"/>
                    <a:pt x="2491" y="836"/>
                    <a:pt x="3079" y="326"/>
                  </a:cubicBezTo>
                  <a:lnTo>
                    <a:pt x="3079" y="326"/>
                  </a:lnTo>
                  <a:cubicBezTo>
                    <a:pt x="2736" y="445"/>
                    <a:pt x="2370" y="504"/>
                    <a:pt x="2004" y="504"/>
                  </a:cubicBezTo>
                  <a:cubicBezTo>
                    <a:pt x="1378" y="504"/>
                    <a:pt x="750" y="333"/>
                    <a:pt x="2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0"/>
            <p:cNvSpPr/>
            <p:nvPr/>
          </p:nvSpPr>
          <p:spPr>
            <a:xfrm flipH="1">
              <a:off x="1784871" y="2313883"/>
              <a:ext cx="152871" cy="46645"/>
            </a:xfrm>
            <a:custGeom>
              <a:avLst/>
              <a:gdLst/>
              <a:ahLst/>
              <a:cxnLst/>
              <a:rect l="l" t="t" r="r" b="b"/>
              <a:pathLst>
                <a:path w="3451" h="1053" extrusionOk="0">
                  <a:moveTo>
                    <a:pt x="3451" y="0"/>
                  </a:moveTo>
                  <a:lnTo>
                    <a:pt x="3451" y="0"/>
                  </a:lnTo>
                  <a:cubicBezTo>
                    <a:pt x="3450" y="93"/>
                    <a:pt x="3342" y="108"/>
                    <a:pt x="3296" y="139"/>
                  </a:cubicBezTo>
                  <a:cubicBezTo>
                    <a:pt x="3358" y="108"/>
                    <a:pt x="3450" y="93"/>
                    <a:pt x="3451" y="0"/>
                  </a:cubicBezTo>
                  <a:close/>
                  <a:moveTo>
                    <a:pt x="3296" y="139"/>
                  </a:moveTo>
                  <a:cubicBezTo>
                    <a:pt x="3157" y="186"/>
                    <a:pt x="2816" y="340"/>
                    <a:pt x="2677" y="387"/>
                  </a:cubicBezTo>
                  <a:cubicBezTo>
                    <a:pt x="1873" y="758"/>
                    <a:pt x="991" y="851"/>
                    <a:pt x="109" y="851"/>
                  </a:cubicBezTo>
                  <a:cubicBezTo>
                    <a:pt x="47" y="851"/>
                    <a:pt x="1" y="897"/>
                    <a:pt x="16" y="959"/>
                  </a:cubicBezTo>
                  <a:cubicBezTo>
                    <a:pt x="16" y="1006"/>
                    <a:pt x="63" y="1052"/>
                    <a:pt x="109" y="1052"/>
                  </a:cubicBezTo>
                  <a:cubicBezTo>
                    <a:pt x="697" y="1021"/>
                    <a:pt x="1300" y="944"/>
                    <a:pt x="1873" y="774"/>
                  </a:cubicBezTo>
                  <a:cubicBezTo>
                    <a:pt x="2368" y="634"/>
                    <a:pt x="2832" y="356"/>
                    <a:pt x="3296" y="13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0"/>
            <p:cNvSpPr/>
            <p:nvPr/>
          </p:nvSpPr>
          <p:spPr>
            <a:xfrm flipH="1">
              <a:off x="1850652" y="1999506"/>
              <a:ext cx="117920" cy="66358"/>
            </a:xfrm>
            <a:custGeom>
              <a:avLst/>
              <a:gdLst/>
              <a:ahLst/>
              <a:cxnLst/>
              <a:rect l="l" t="t" r="r" b="b"/>
              <a:pathLst>
                <a:path w="2662" h="1498" extrusionOk="0">
                  <a:moveTo>
                    <a:pt x="1438" y="0"/>
                  </a:moveTo>
                  <a:cubicBezTo>
                    <a:pt x="1381" y="0"/>
                    <a:pt x="1325" y="4"/>
                    <a:pt x="1269" y="12"/>
                  </a:cubicBezTo>
                  <a:cubicBezTo>
                    <a:pt x="573" y="59"/>
                    <a:pt x="1" y="879"/>
                    <a:pt x="418" y="1497"/>
                  </a:cubicBezTo>
                  <a:cubicBezTo>
                    <a:pt x="681" y="1033"/>
                    <a:pt x="898" y="832"/>
                    <a:pt x="1362" y="786"/>
                  </a:cubicBezTo>
                  <a:cubicBezTo>
                    <a:pt x="1446" y="777"/>
                    <a:pt x="1527" y="773"/>
                    <a:pt x="1606" y="773"/>
                  </a:cubicBezTo>
                  <a:cubicBezTo>
                    <a:pt x="1964" y="773"/>
                    <a:pt x="2282" y="862"/>
                    <a:pt x="2661" y="1064"/>
                  </a:cubicBezTo>
                  <a:cubicBezTo>
                    <a:pt x="2661" y="442"/>
                    <a:pt x="2041" y="0"/>
                    <a:pt x="14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0"/>
            <p:cNvSpPr/>
            <p:nvPr/>
          </p:nvSpPr>
          <p:spPr>
            <a:xfrm flipH="1">
              <a:off x="1502389" y="2025730"/>
              <a:ext cx="62548" cy="160047"/>
            </a:xfrm>
            <a:custGeom>
              <a:avLst/>
              <a:gdLst/>
              <a:ahLst/>
              <a:cxnLst/>
              <a:rect l="l" t="t" r="r" b="b"/>
              <a:pathLst>
                <a:path w="1412" h="3613" extrusionOk="0">
                  <a:moveTo>
                    <a:pt x="694" y="1763"/>
                  </a:moveTo>
                  <a:cubicBezTo>
                    <a:pt x="1118" y="1763"/>
                    <a:pt x="1172" y="2948"/>
                    <a:pt x="928" y="3349"/>
                  </a:cubicBezTo>
                  <a:cubicBezTo>
                    <a:pt x="897" y="3411"/>
                    <a:pt x="866" y="3442"/>
                    <a:pt x="851" y="3442"/>
                  </a:cubicBezTo>
                  <a:cubicBezTo>
                    <a:pt x="487" y="3241"/>
                    <a:pt x="330" y="2618"/>
                    <a:pt x="290" y="2033"/>
                  </a:cubicBezTo>
                  <a:lnTo>
                    <a:pt x="290" y="2033"/>
                  </a:lnTo>
                  <a:cubicBezTo>
                    <a:pt x="450" y="1842"/>
                    <a:pt x="584" y="1763"/>
                    <a:pt x="694" y="1763"/>
                  </a:cubicBezTo>
                  <a:close/>
                  <a:moveTo>
                    <a:pt x="1020" y="0"/>
                  </a:moveTo>
                  <a:cubicBezTo>
                    <a:pt x="853" y="0"/>
                    <a:pt x="668" y="101"/>
                    <a:pt x="573" y="240"/>
                  </a:cubicBezTo>
                  <a:cubicBezTo>
                    <a:pt x="0" y="983"/>
                    <a:pt x="31" y="2004"/>
                    <a:pt x="248" y="2870"/>
                  </a:cubicBezTo>
                  <a:cubicBezTo>
                    <a:pt x="310" y="3102"/>
                    <a:pt x="418" y="3318"/>
                    <a:pt x="604" y="3489"/>
                  </a:cubicBezTo>
                  <a:cubicBezTo>
                    <a:pt x="650" y="3535"/>
                    <a:pt x="727" y="3612"/>
                    <a:pt x="851" y="3612"/>
                  </a:cubicBezTo>
                  <a:cubicBezTo>
                    <a:pt x="1412" y="3541"/>
                    <a:pt x="1318" y="1692"/>
                    <a:pt x="718" y="1692"/>
                  </a:cubicBezTo>
                  <a:cubicBezTo>
                    <a:pt x="672" y="1692"/>
                    <a:pt x="624" y="1702"/>
                    <a:pt x="573" y="1725"/>
                  </a:cubicBezTo>
                  <a:cubicBezTo>
                    <a:pt x="435" y="1794"/>
                    <a:pt x="359" y="1911"/>
                    <a:pt x="289" y="2023"/>
                  </a:cubicBezTo>
                  <a:lnTo>
                    <a:pt x="289" y="2023"/>
                  </a:lnTo>
                  <a:cubicBezTo>
                    <a:pt x="265" y="1668"/>
                    <a:pt x="284" y="1328"/>
                    <a:pt x="325" y="1106"/>
                  </a:cubicBezTo>
                  <a:cubicBezTo>
                    <a:pt x="418" y="720"/>
                    <a:pt x="557" y="194"/>
                    <a:pt x="975" y="54"/>
                  </a:cubicBezTo>
                  <a:cubicBezTo>
                    <a:pt x="999" y="49"/>
                    <a:pt x="1024" y="45"/>
                    <a:pt x="1050" y="45"/>
                  </a:cubicBezTo>
                  <a:cubicBezTo>
                    <a:pt x="1160" y="45"/>
                    <a:pt x="1281" y="100"/>
                    <a:pt x="1331" y="225"/>
                  </a:cubicBezTo>
                  <a:lnTo>
                    <a:pt x="1331" y="209"/>
                  </a:lnTo>
                  <a:cubicBezTo>
                    <a:pt x="1270" y="61"/>
                    <a:pt x="1150" y="0"/>
                    <a:pt x="10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0"/>
            <p:cNvSpPr/>
            <p:nvPr/>
          </p:nvSpPr>
          <p:spPr>
            <a:xfrm flipH="1">
              <a:off x="1102752" y="1584563"/>
              <a:ext cx="1023715" cy="840191"/>
            </a:xfrm>
            <a:custGeom>
              <a:avLst/>
              <a:gdLst/>
              <a:ahLst/>
              <a:cxnLst/>
              <a:rect l="l" t="t" r="r" b="b"/>
              <a:pathLst>
                <a:path w="23110" h="18967" extrusionOk="0">
                  <a:moveTo>
                    <a:pt x="15137" y="1"/>
                  </a:moveTo>
                  <a:cubicBezTo>
                    <a:pt x="14680" y="1"/>
                    <a:pt x="14230" y="137"/>
                    <a:pt x="13845" y="397"/>
                  </a:cubicBezTo>
                  <a:cubicBezTo>
                    <a:pt x="13706" y="490"/>
                    <a:pt x="13567" y="614"/>
                    <a:pt x="13397" y="645"/>
                  </a:cubicBezTo>
                  <a:cubicBezTo>
                    <a:pt x="13334" y="662"/>
                    <a:pt x="13272" y="668"/>
                    <a:pt x="13209" y="668"/>
                  </a:cubicBezTo>
                  <a:cubicBezTo>
                    <a:pt x="13101" y="668"/>
                    <a:pt x="12994" y="649"/>
                    <a:pt x="12886" y="629"/>
                  </a:cubicBezTo>
                  <a:cubicBezTo>
                    <a:pt x="12222" y="522"/>
                    <a:pt x="11550" y="469"/>
                    <a:pt x="10879" y="469"/>
                  </a:cubicBezTo>
                  <a:cubicBezTo>
                    <a:pt x="8158" y="469"/>
                    <a:pt x="5442" y="1334"/>
                    <a:pt x="3233" y="2934"/>
                  </a:cubicBezTo>
                  <a:cubicBezTo>
                    <a:pt x="2166" y="3723"/>
                    <a:pt x="1191" y="4698"/>
                    <a:pt x="603" y="5889"/>
                  </a:cubicBezTo>
                  <a:cubicBezTo>
                    <a:pt x="217" y="6693"/>
                    <a:pt x="0" y="7621"/>
                    <a:pt x="77" y="8518"/>
                  </a:cubicBezTo>
                  <a:cubicBezTo>
                    <a:pt x="108" y="8874"/>
                    <a:pt x="139" y="9462"/>
                    <a:pt x="340" y="9756"/>
                  </a:cubicBezTo>
                  <a:cubicBezTo>
                    <a:pt x="409" y="9866"/>
                    <a:pt x="551" y="9927"/>
                    <a:pt x="693" y="9927"/>
                  </a:cubicBezTo>
                  <a:cubicBezTo>
                    <a:pt x="871" y="9927"/>
                    <a:pt x="1049" y="9832"/>
                    <a:pt x="1083" y="9617"/>
                  </a:cubicBezTo>
                  <a:lnTo>
                    <a:pt x="1083" y="9617"/>
                  </a:lnTo>
                  <a:cubicBezTo>
                    <a:pt x="1006" y="10127"/>
                    <a:pt x="1516" y="10591"/>
                    <a:pt x="2027" y="10607"/>
                  </a:cubicBezTo>
                  <a:cubicBezTo>
                    <a:pt x="2039" y="10607"/>
                    <a:pt x="2052" y="10607"/>
                    <a:pt x="2064" y="10607"/>
                  </a:cubicBezTo>
                  <a:cubicBezTo>
                    <a:pt x="2575" y="10607"/>
                    <a:pt x="3025" y="10304"/>
                    <a:pt x="3372" y="9926"/>
                  </a:cubicBezTo>
                  <a:cubicBezTo>
                    <a:pt x="3674" y="9598"/>
                    <a:pt x="3902" y="9197"/>
                    <a:pt x="4176" y="8830"/>
                  </a:cubicBezTo>
                  <a:lnTo>
                    <a:pt x="4176" y="8830"/>
                  </a:lnTo>
                  <a:cubicBezTo>
                    <a:pt x="4142" y="8936"/>
                    <a:pt x="4156" y="9070"/>
                    <a:pt x="4223" y="9137"/>
                  </a:cubicBezTo>
                  <a:cubicBezTo>
                    <a:pt x="4289" y="9214"/>
                    <a:pt x="4394" y="9244"/>
                    <a:pt x="4499" y="9244"/>
                  </a:cubicBezTo>
                  <a:cubicBezTo>
                    <a:pt x="4542" y="9244"/>
                    <a:pt x="4585" y="9239"/>
                    <a:pt x="4625" y="9230"/>
                  </a:cubicBezTo>
                  <a:cubicBezTo>
                    <a:pt x="4765" y="9184"/>
                    <a:pt x="4873" y="9091"/>
                    <a:pt x="4997" y="8983"/>
                  </a:cubicBezTo>
                  <a:cubicBezTo>
                    <a:pt x="5337" y="8689"/>
                    <a:pt x="5677" y="8348"/>
                    <a:pt x="5956" y="7977"/>
                  </a:cubicBezTo>
                  <a:lnTo>
                    <a:pt x="5956" y="7977"/>
                  </a:lnTo>
                  <a:cubicBezTo>
                    <a:pt x="5801" y="8240"/>
                    <a:pt x="5724" y="8549"/>
                    <a:pt x="5724" y="8843"/>
                  </a:cubicBezTo>
                  <a:cubicBezTo>
                    <a:pt x="5724" y="8952"/>
                    <a:pt x="5739" y="9075"/>
                    <a:pt x="5801" y="9168"/>
                  </a:cubicBezTo>
                  <a:cubicBezTo>
                    <a:pt x="5886" y="9285"/>
                    <a:pt x="6037" y="9344"/>
                    <a:pt x="6188" y="9344"/>
                  </a:cubicBezTo>
                  <a:cubicBezTo>
                    <a:pt x="6257" y="9344"/>
                    <a:pt x="6326" y="9332"/>
                    <a:pt x="6389" y="9307"/>
                  </a:cubicBezTo>
                  <a:cubicBezTo>
                    <a:pt x="6590" y="9230"/>
                    <a:pt x="6745" y="9075"/>
                    <a:pt x="6884" y="8921"/>
                  </a:cubicBezTo>
                  <a:lnTo>
                    <a:pt x="6884" y="8921"/>
                  </a:lnTo>
                  <a:cubicBezTo>
                    <a:pt x="6822" y="9184"/>
                    <a:pt x="6776" y="9462"/>
                    <a:pt x="6822" y="9741"/>
                  </a:cubicBezTo>
                  <a:cubicBezTo>
                    <a:pt x="6869" y="10004"/>
                    <a:pt x="7054" y="10267"/>
                    <a:pt x="7317" y="10359"/>
                  </a:cubicBezTo>
                  <a:cubicBezTo>
                    <a:pt x="7367" y="10373"/>
                    <a:pt x="7418" y="10380"/>
                    <a:pt x="7470" y="10380"/>
                  </a:cubicBezTo>
                  <a:cubicBezTo>
                    <a:pt x="7708" y="10380"/>
                    <a:pt x="7959" y="10243"/>
                    <a:pt x="8137" y="10065"/>
                  </a:cubicBezTo>
                  <a:cubicBezTo>
                    <a:pt x="8354" y="9864"/>
                    <a:pt x="8508" y="9586"/>
                    <a:pt x="8709" y="9369"/>
                  </a:cubicBezTo>
                  <a:lnTo>
                    <a:pt x="8709" y="9369"/>
                  </a:lnTo>
                  <a:cubicBezTo>
                    <a:pt x="8678" y="9771"/>
                    <a:pt x="8694" y="10189"/>
                    <a:pt x="8864" y="10560"/>
                  </a:cubicBezTo>
                  <a:cubicBezTo>
                    <a:pt x="9019" y="10932"/>
                    <a:pt x="9359" y="11241"/>
                    <a:pt x="9761" y="11272"/>
                  </a:cubicBezTo>
                  <a:cubicBezTo>
                    <a:pt x="9730" y="10854"/>
                    <a:pt x="9638" y="10437"/>
                    <a:pt x="9498" y="10050"/>
                  </a:cubicBezTo>
                  <a:lnTo>
                    <a:pt x="9498" y="10050"/>
                  </a:lnTo>
                  <a:cubicBezTo>
                    <a:pt x="9792" y="10390"/>
                    <a:pt x="10225" y="10591"/>
                    <a:pt x="10674" y="10622"/>
                  </a:cubicBezTo>
                  <a:cubicBezTo>
                    <a:pt x="10697" y="10626"/>
                    <a:pt x="10720" y="10628"/>
                    <a:pt x="10743" y="10628"/>
                  </a:cubicBezTo>
                  <a:cubicBezTo>
                    <a:pt x="10812" y="10628"/>
                    <a:pt x="10879" y="10611"/>
                    <a:pt x="10937" y="10576"/>
                  </a:cubicBezTo>
                  <a:cubicBezTo>
                    <a:pt x="11123" y="10421"/>
                    <a:pt x="10937" y="10143"/>
                    <a:pt x="10891" y="9973"/>
                  </a:cubicBezTo>
                  <a:lnTo>
                    <a:pt x="10891" y="9973"/>
                  </a:lnTo>
                  <a:cubicBezTo>
                    <a:pt x="11293" y="10127"/>
                    <a:pt x="11401" y="10576"/>
                    <a:pt x="11478" y="10947"/>
                  </a:cubicBezTo>
                  <a:cubicBezTo>
                    <a:pt x="11633" y="11535"/>
                    <a:pt x="11942" y="12278"/>
                    <a:pt x="11942" y="12881"/>
                  </a:cubicBezTo>
                  <a:cubicBezTo>
                    <a:pt x="11973" y="11782"/>
                    <a:pt x="11695" y="10050"/>
                    <a:pt x="12654" y="9261"/>
                  </a:cubicBezTo>
                  <a:cubicBezTo>
                    <a:pt x="12920" y="9031"/>
                    <a:pt x="13276" y="8907"/>
                    <a:pt x="13629" y="8907"/>
                  </a:cubicBezTo>
                  <a:cubicBezTo>
                    <a:pt x="13892" y="8907"/>
                    <a:pt x="14153" y="8976"/>
                    <a:pt x="14371" y="9122"/>
                  </a:cubicBezTo>
                  <a:cubicBezTo>
                    <a:pt x="14789" y="9416"/>
                    <a:pt x="15005" y="9926"/>
                    <a:pt x="15114" y="10421"/>
                  </a:cubicBezTo>
                  <a:cubicBezTo>
                    <a:pt x="15377" y="11550"/>
                    <a:pt x="15191" y="12773"/>
                    <a:pt x="14619" y="13778"/>
                  </a:cubicBezTo>
                  <a:cubicBezTo>
                    <a:pt x="14495" y="13995"/>
                    <a:pt x="14340" y="14211"/>
                    <a:pt x="14155" y="14381"/>
                  </a:cubicBezTo>
                  <a:cubicBezTo>
                    <a:pt x="14000" y="14521"/>
                    <a:pt x="13845" y="14629"/>
                    <a:pt x="13660" y="14691"/>
                  </a:cubicBezTo>
                  <a:cubicBezTo>
                    <a:pt x="13563" y="14723"/>
                    <a:pt x="13460" y="14738"/>
                    <a:pt x="13356" y="14738"/>
                  </a:cubicBezTo>
                  <a:cubicBezTo>
                    <a:pt x="13008" y="14738"/>
                    <a:pt x="12653" y="14564"/>
                    <a:pt x="12546" y="14242"/>
                  </a:cubicBezTo>
                  <a:lnTo>
                    <a:pt x="12546" y="14242"/>
                  </a:lnTo>
                  <a:cubicBezTo>
                    <a:pt x="12468" y="15588"/>
                    <a:pt x="12345" y="16934"/>
                    <a:pt x="12793" y="18233"/>
                  </a:cubicBezTo>
                  <a:cubicBezTo>
                    <a:pt x="12902" y="18558"/>
                    <a:pt x="13118" y="18929"/>
                    <a:pt x="13458" y="18929"/>
                  </a:cubicBezTo>
                  <a:cubicBezTo>
                    <a:pt x="13892" y="18914"/>
                    <a:pt x="14046" y="18341"/>
                    <a:pt x="14000" y="17924"/>
                  </a:cubicBezTo>
                  <a:lnTo>
                    <a:pt x="14000" y="17924"/>
                  </a:lnTo>
                  <a:cubicBezTo>
                    <a:pt x="14278" y="18249"/>
                    <a:pt x="14232" y="18883"/>
                    <a:pt x="14650" y="18960"/>
                  </a:cubicBezTo>
                  <a:cubicBezTo>
                    <a:pt x="14674" y="18965"/>
                    <a:pt x="14698" y="18967"/>
                    <a:pt x="14722" y="18967"/>
                  </a:cubicBezTo>
                  <a:cubicBezTo>
                    <a:pt x="14941" y="18967"/>
                    <a:pt x="15134" y="18781"/>
                    <a:pt x="15176" y="18558"/>
                  </a:cubicBezTo>
                  <a:cubicBezTo>
                    <a:pt x="15237" y="18326"/>
                    <a:pt x="15176" y="18063"/>
                    <a:pt x="15114" y="17831"/>
                  </a:cubicBezTo>
                  <a:lnTo>
                    <a:pt x="15114" y="17831"/>
                  </a:lnTo>
                  <a:cubicBezTo>
                    <a:pt x="15285" y="18189"/>
                    <a:pt x="15550" y="18613"/>
                    <a:pt x="15920" y="18613"/>
                  </a:cubicBezTo>
                  <a:cubicBezTo>
                    <a:pt x="15949" y="18613"/>
                    <a:pt x="15980" y="18610"/>
                    <a:pt x="16011" y="18604"/>
                  </a:cubicBezTo>
                  <a:cubicBezTo>
                    <a:pt x="16305" y="18543"/>
                    <a:pt x="16490" y="18233"/>
                    <a:pt x="16506" y="17924"/>
                  </a:cubicBezTo>
                  <a:cubicBezTo>
                    <a:pt x="16506" y="17630"/>
                    <a:pt x="16367" y="17351"/>
                    <a:pt x="16243" y="17073"/>
                  </a:cubicBezTo>
                  <a:lnTo>
                    <a:pt x="16243" y="17073"/>
                  </a:lnTo>
                  <a:cubicBezTo>
                    <a:pt x="16833" y="17395"/>
                    <a:pt x="17512" y="17613"/>
                    <a:pt x="18178" y="17613"/>
                  </a:cubicBezTo>
                  <a:cubicBezTo>
                    <a:pt x="18472" y="17613"/>
                    <a:pt x="18763" y="17570"/>
                    <a:pt x="19043" y="17475"/>
                  </a:cubicBezTo>
                  <a:cubicBezTo>
                    <a:pt x="19971" y="17166"/>
                    <a:pt x="20683" y="16160"/>
                    <a:pt x="20451" y="15232"/>
                  </a:cubicBezTo>
                  <a:lnTo>
                    <a:pt x="20451" y="15232"/>
                  </a:lnTo>
                  <a:cubicBezTo>
                    <a:pt x="20462" y="15232"/>
                    <a:pt x="20473" y="15232"/>
                    <a:pt x="20485" y="15232"/>
                  </a:cubicBezTo>
                  <a:cubicBezTo>
                    <a:pt x="21401" y="15232"/>
                    <a:pt x="22296" y="14618"/>
                    <a:pt x="22632" y="13778"/>
                  </a:cubicBezTo>
                  <a:cubicBezTo>
                    <a:pt x="22740" y="13515"/>
                    <a:pt x="22787" y="13221"/>
                    <a:pt x="22678" y="12989"/>
                  </a:cubicBezTo>
                  <a:cubicBezTo>
                    <a:pt x="22592" y="12817"/>
                    <a:pt x="22402" y="12697"/>
                    <a:pt x="22221" y="12697"/>
                  </a:cubicBezTo>
                  <a:cubicBezTo>
                    <a:pt x="22141" y="12697"/>
                    <a:pt x="22064" y="12721"/>
                    <a:pt x="21998" y="12773"/>
                  </a:cubicBezTo>
                  <a:cubicBezTo>
                    <a:pt x="22137" y="12510"/>
                    <a:pt x="22338" y="12278"/>
                    <a:pt x="22462" y="12015"/>
                  </a:cubicBezTo>
                  <a:cubicBezTo>
                    <a:pt x="22601" y="11736"/>
                    <a:pt x="22632" y="11396"/>
                    <a:pt x="22446" y="11164"/>
                  </a:cubicBezTo>
                  <a:cubicBezTo>
                    <a:pt x="22362" y="11058"/>
                    <a:pt x="22219" y="11004"/>
                    <a:pt x="22082" y="11004"/>
                  </a:cubicBezTo>
                  <a:cubicBezTo>
                    <a:pt x="22056" y="11004"/>
                    <a:pt x="22031" y="11006"/>
                    <a:pt x="22006" y="11009"/>
                  </a:cubicBezTo>
                  <a:lnTo>
                    <a:pt x="22006" y="11009"/>
                  </a:lnTo>
                  <a:cubicBezTo>
                    <a:pt x="22700" y="10379"/>
                    <a:pt x="23110" y="9449"/>
                    <a:pt x="23096" y="8518"/>
                  </a:cubicBezTo>
                  <a:lnTo>
                    <a:pt x="23096" y="8518"/>
                  </a:lnTo>
                  <a:cubicBezTo>
                    <a:pt x="22638" y="9049"/>
                    <a:pt x="21972" y="9523"/>
                    <a:pt x="21320" y="9523"/>
                  </a:cubicBezTo>
                  <a:cubicBezTo>
                    <a:pt x="21136" y="9523"/>
                    <a:pt x="20953" y="9485"/>
                    <a:pt x="20775" y="9400"/>
                  </a:cubicBezTo>
                  <a:cubicBezTo>
                    <a:pt x="20219" y="9122"/>
                    <a:pt x="19956" y="8472"/>
                    <a:pt x="19816" y="7869"/>
                  </a:cubicBezTo>
                  <a:cubicBezTo>
                    <a:pt x="19492" y="6569"/>
                    <a:pt x="19414" y="5208"/>
                    <a:pt x="18966" y="3940"/>
                  </a:cubicBezTo>
                  <a:cubicBezTo>
                    <a:pt x="18517" y="2671"/>
                    <a:pt x="17589" y="1464"/>
                    <a:pt x="16258" y="1217"/>
                  </a:cubicBezTo>
                  <a:cubicBezTo>
                    <a:pt x="16537" y="1062"/>
                    <a:pt x="16753" y="799"/>
                    <a:pt x="16862" y="505"/>
                  </a:cubicBezTo>
                  <a:cubicBezTo>
                    <a:pt x="16654" y="460"/>
                    <a:pt x="16443" y="438"/>
                    <a:pt x="16234" y="438"/>
                  </a:cubicBezTo>
                  <a:cubicBezTo>
                    <a:pt x="15868" y="438"/>
                    <a:pt x="15505" y="507"/>
                    <a:pt x="15160" y="645"/>
                  </a:cubicBezTo>
                  <a:lnTo>
                    <a:pt x="15640" y="57"/>
                  </a:lnTo>
                  <a:cubicBezTo>
                    <a:pt x="15473" y="19"/>
                    <a:pt x="15305" y="1"/>
                    <a:pt x="15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0"/>
            <p:cNvSpPr/>
            <p:nvPr/>
          </p:nvSpPr>
          <p:spPr>
            <a:xfrm flipH="1">
              <a:off x="1099631" y="1584752"/>
              <a:ext cx="1029961" cy="839792"/>
            </a:xfrm>
            <a:custGeom>
              <a:avLst/>
              <a:gdLst/>
              <a:ahLst/>
              <a:cxnLst/>
              <a:rect l="l" t="t" r="r" b="b"/>
              <a:pathLst>
                <a:path w="23251" h="18958" extrusionOk="0">
                  <a:moveTo>
                    <a:pt x="14897" y="1"/>
                  </a:moveTo>
                  <a:cubicBezTo>
                    <a:pt x="14975" y="16"/>
                    <a:pt x="15052" y="47"/>
                    <a:pt x="15129" y="78"/>
                  </a:cubicBezTo>
                  <a:cubicBezTo>
                    <a:pt x="14867" y="264"/>
                    <a:pt x="14650" y="527"/>
                    <a:pt x="14495" y="805"/>
                  </a:cubicBezTo>
                  <a:cubicBezTo>
                    <a:pt x="14806" y="745"/>
                    <a:pt x="15126" y="713"/>
                    <a:pt x="15445" y="713"/>
                  </a:cubicBezTo>
                  <a:cubicBezTo>
                    <a:pt x="15698" y="713"/>
                    <a:pt x="15950" y="733"/>
                    <a:pt x="16197" y="774"/>
                  </a:cubicBezTo>
                  <a:cubicBezTo>
                    <a:pt x="15253" y="1068"/>
                    <a:pt x="14325" y="1455"/>
                    <a:pt x="13459" y="1935"/>
                  </a:cubicBezTo>
                  <a:cubicBezTo>
                    <a:pt x="13861" y="1950"/>
                    <a:pt x="14217" y="2306"/>
                    <a:pt x="14356" y="2693"/>
                  </a:cubicBezTo>
                  <a:cubicBezTo>
                    <a:pt x="14495" y="3079"/>
                    <a:pt x="14480" y="3512"/>
                    <a:pt x="14433" y="3930"/>
                  </a:cubicBezTo>
                  <a:cubicBezTo>
                    <a:pt x="14356" y="4471"/>
                    <a:pt x="14232" y="5044"/>
                    <a:pt x="13830" y="5431"/>
                  </a:cubicBezTo>
                  <a:cubicBezTo>
                    <a:pt x="13499" y="5773"/>
                    <a:pt x="13024" y="5914"/>
                    <a:pt x="12543" y="5914"/>
                  </a:cubicBezTo>
                  <a:cubicBezTo>
                    <a:pt x="12372" y="5914"/>
                    <a:pt x="12201" y="5896"/>
                    <a:pt x="12036" y="5864"/>
                  </a:cubicBezTo>
                  <a:cubicBezTo>
                    <a:pt x="11417" y="5724"/>
                    <a:pt x="10860" y="5400"/>
                    <a:pt x="10303" y="5059"/>
                  </a:cubicBezTo>
                  <a:cubicBezTo>
                    <a:pt x="10040" y="4905"/>
                    <a:pt x="9762" y="4734"/>
                    <a:pt x="9483" y="4580"/>
                  </a:cubicBezTo>
                  <a:lnTo>
                    <a:pt x="9483" y="4580"/>
                  </a:lnTo>
                  <a:cubicBezTo>
                    <a:pt x="9591" y="5260"/>
                    <a:pt x="9715" y="5941"/>
                    <a:pt x="9823" y="6637"/>
                  </a:cubicBezTo>
                  <a:cubicBezTo>
                    <a:pt x="9839" y="6792"/>
                    <a:pt x="9870" y="6977"/>
                    <a:pt x="9777" y="7117"/>
                  </a:cubicBezTo>
                  <a:cubicBezTo>
                    <a:pt x="9697" y="7261"/>
                    <a:pt x="9546" y="7318"/>
                    <a:pt x="9379" y="7318"/>
                  </a:cubicBezTo>
                  <a:cubicBezTo>
                    <a:pt x="9223" y="7318"/>
                    <a:pt x="9052" y="7269"/>
                    <a:pt x="8911" y="7194"/>
                  </a:cubicBezTo>
                  <a:cubicBezTo>
                    <a:pt x="8369" y="6916"/>
                    <a:pt x="7921" y="6452"/>
                    <a:pt x="7673" y="5895"/>
                  </a:cubicBezTo>
                  <a:lnTo>
                    <a:pt x="7519" y="6049"/>
                  </a:lnTo>
                  <a:cubicBezTo>
                    <a:pt x="7302" y="5400"/>
                    <a:pt x="7395" y="4564"/>
                    <a:pt x="6853" y="4147"/>
                  </a:cubicBezTo>
                  <a:cubicBezTo>
                    <a:pt x="6668" y="4013"/>
                    <a:pt x="6454" y="3958"/>
                    <a:pt x="6233" y="3958"/>
                  </a:cubicBezTo>
                  <a:cubicBezTo>
                    <a:pt x="5918" y="3958"/>
                    <a:pt x="5588" y="4069"/>
                    <a:pt x="5306" y="4224"/>
                  </a:cubicBezTo>
                  <a:cubicBezTo>
                    <a:pt x="4409" y="4673"/>
                    <a:pt x="3698" y="5462"/>
                    <a:pt x="3326" y="6390"/>
                  </a:cubicBezTo>
                  <a:cubicBezTo>
                    <a:pt x="3419" y="5941"/>
                    <a:pt x="3404" y="5477"/>
                    <a:pt x="3295" y="5044"/>
                  </a:cubicBezTo>
                  <a:cubicBezTo>
                    <a:pt x="3264" y="4920"/>
                    <a:pt x="3218" y="4796"/>
                    <a:pt x="3125" y="4719"/>
                  </a:cubicBezTo>
                  <a:cubicBezTo>
                    <a:pt x="3053" y="4652"/>
                    <a:pt x="2965" y="4624"/>
                    <a:pt x="2871" y="4624"/>
                  </a:cubicBezTo>
                  <a:cubicBezTo>
                    <a:pt x="2684" y="4624"/>
                    <a:pt x="2470" y="4734"/>
                    <a:pt x="2305" y="4858"/>
                  </a:cubicBezTo>
                  <a:cubicBezTo>
                    <a:pt x="1532" y="5431"/>
                    <a:pt x="929" y="6250"/>
                    <a:pt x="588" y="7163"/>
                  </a:cubicBezTo>
                  <a:cubicBezTo>
                    <a:pt x="310" y="7890"/>
                    <a:pt x="0" y="9019"/>
                    <a:pt x="480" y="9746"/>
                  </a:cubicBezTo>
                  <a:cubicBezTo>
                    <a:pt x="556" y="9851"/>
                    <a:pt x="702" y="9911"/>
                    <a:pt x="844" y="9911"/>
                  </a:cubicBezTo>
                  <a:cubicBezTo>
                    <a:pt x="1018" y="9911"/>
                    <a:pt x="1188" y="9820"/>
                    <a:pt x="1223" y="9607"/>
                  </a:cubicBezTo>
                  <a:lnTo>
                    <a:pt x="1223" y="9607"/>
                  </a:lnTo>
                  <a:cubicBezTo>
                    <a:pt x="1145" y="10118"/>
                    <a:pt x="1656" y="10582"/>
                    <a:pt x="2166" y="10597"/>
                  </a:cubicBezTo>
                  <a:cubicBezTo>
                    <a:pt x="2179" y="10598"/>
                    <a:pt x="2191" y="10598"/>
                    <a:pt x="2204" y="10598"/>
                  </a:cubicBezTo>
                  <a:cubicBezTo>
                    <a:pt x="2714" y="10598"/>
                    <a:pt x="3165" y="10294"/>
                    <a:pt x="3512" y="9917"/>
                  </a:cubicBezTo>
                  <a:cubicBezTo>
                    <a:pt x="3813" y="9574"/>
                    <a:pt x="4042" y="9184"/>
                    <a:pt x="4315" y="8820"/>
                  </a:cubicBezTo>
                  <a:lnTo>
                    <a:pt x="4315" y="8820"/>
                  </a:lnTo>
                  <a:cubicBezTo>
                    <a:pt x="4282" y="8926"/>
                    <a:pt x="4295" y="9060"/>
                    <a:pt x="4363" y="9128"/>
                  </a:cubicBezTo>
                  <a:cubicBezTo>
                    <a:pt x="4424" y="9199"/>
                    <a:pt x="4518" y="9230"/>
                    <a:pt x="4614" y="9230"/>
                  </a:cubicBezTo>
                  <a:cubicBezTo>
                    <a:pt x="4665" y="9230"/>
                    <a:pt x="4717" y="9221"/>
                    <a:pt x="4765" y="9205"/>
                  </a:cubicBezTo>
                  <a:cubicBezTo>
                    <a:pt x="4904" y="9174"/>
                    <a:pt x="5028" y="9066"/>
                    <a:pt x="5136" y="8973"/>
                  </a:cubicBezTo>
                  <a:cubicBezTo>
                    <a:pt x="5477" y="8679"/>
                    <a:pt x="5817" y="8339"/>
                    <a:pt x="6095" y="7968"/>
                  </a:cubicBezTo>
                  <a:lnTo>
                    <a:pt x="6095" y="7968"/>
                  </a:lnTo>
                  <a:cubicBezTo>
                    <a:pt x="5941" y="8231"/>
                    <a:pt x="5863" y="8524"/>
                    <a:pt x="5863" y="8834"/>
                  </a:cubicBezTo>
                  <a:cubicBezTo>
                    <a:pt x="5863" y="8942"/>
                    <a:pt x="5879" y="9066"/>
                    <a:pt x="5941" y="9159"/>
                  </a:cubicBezTo>
                  <a:cubicBezTo>
                    <a:pt x="6026" y="9276"/>
                    <a:pt x="6177" y="9334"/>
                    <a:pt x="6328" y="9334"/>
                  </a:cubicBezTo>
                  <a:cubicBezTo>
                    <a:pt x="6397" y="9334"/>
                    <a:pt x="6466" y="9322"/>
                    <a:pt x="6529" y="9298"/>
                  </a:cubicBezTo>
                  <a:cubicBezTo>
                    <a:pt x="6714" y="9221"/>
                    <a:pt x="6884" y="9066"/>
                    <a:pt x="7024" y="8911"/>
                  </a:cubicBezTo>
                  <a:lnTo>
                    <a:pt x="7024" y="8911"/>
                  </a:lnTo>
                  <a:cubicBezTo>
                    <a:pt x="6962" y="9174"/>
                    <a:pt x="6915" y="9453"/>
                    <a:pt x="6962" y="9731"/>
                  </a:cubicBezTo>
                  <a:cubicBezTo>
                    <a:pt x="7008" y="9994"/>
                    <a:pt x="7194" y="10257"/>
                    <a:pt x="7457" y="10334"/>
                  </a:cubicBezTo>
                  <a:cubicBezTo>
                    <a:pt x="7513" y="10353"/>
                    <a:pt x="7572" y="10362"/>
                    <a:pt x="7631" y="10362"/>
                  </a:cubicBezTo>
                  <a:cubicBezTo>
                    <a:pt x="7863" y="10362"/>
                    <a:pt x="8104" y="10228"/>
                    <a:pt x="8277" y="10056"/>
                  </a:cubicBezTo>
                  <a:cubicBezTo>
                    <a:pt x="8493" y="9839"/>
                    <a:pt x="8632" y="9576"/>
                    <a:pt x="8849" y="9360"/>
                  </a:cubicBezTo>
                  <a:lnTo>
                    <a:pt x="8849" y="9360"/>
                  </a:lnTo>
                  <a:cubicBezTo>
                    <a:pt x="8818" y="9762"/>
                    <a:pt x="8833" y="10180"/>
                    <a:pt x="8988" y="10551"/>
                  </a:cubicBezTo>
                  <a:cubicBezTo>
                    <a:pt x="9158" y="10907"/>
                    <a:pt x="9499" y="11216"/>
                    <a:pt x="9901" y="11262"/>
                  </a:cubicBezTo>
                  <a:cubicBezTo>
                    <a:pt x="9870" y="10845"/>
                    <a:pt x="9777" y="10427"/>
                    <a:pt x="9638" y="10040"/>
                  </a:cubicBezTo>
                  <a:lnTo>
                    <a:pt x="9638" y="10040"/>
                  </a:lnTo>
                  <a:cubicBezTo>
                    <a:pt x="9932" y="10381"/>
                    <a:pt x="10365" y="10582"/>
                    <a:pt x="10814" y="10613"/>
                  </a:cubicBezTo>
                  <a:cubicBezTo>
                    <a:pt x="10906" y="10613"/>
                    <a:pt x="10999" y="10613"/>
                    <a:pt x="11077" y="10566"/>
                  </a:cubicBezTo>
                  <a:cubicBezTo>
                    <a:pt x="11262" y="10412"/>
                    <a:pt x="11077" y="10133"/>
                    <a:pt x="11030" y="9963"/>
                  </a:cubicBezTo>
                  <a:lnTo>
                    <a:pt x="11030" y="9963"/>
                  </a:lnTo>
                  <a:cubicBezTo>
                    <a:pt x="11432" y="10102"/>
                    <a:pt x="11541" y="10566"/>
                    <a:pt x="11618" y="10938"/>
                  </a:cubicBezTo>
                  <a:cubicBezTo>
                    <a:pt x="11773" y="11525"/>
                    <a:pt x="12082" y="12268"/>
                    <a:pt x="12082" y="12871"/>
                  </a:cubicBezTo>
                  <a:cubicBezTo>
                    <a:pt x="12113" y="11773"/>
                    <a:pt x="11835" y="10040"/>
                    <a:pt x="12794" y="9251"/>
                  </a:cubicBezTo>
                  <a:cubicBezTo>
                    <a:pt x="13059" y="9021"/>
                    <a:pt x="13416" y="8898"/>
                    <a:pt x="13768" y="8898"/>
                  </a:cubicBezTo>
                  <a:cubicBezTo>
                    <a:pt x="14032" y="8898"/>
                    <a:pt x="14292" y="8967"/>
                    <a:pt x="14511" y="9112"/>
                  </a:cubicBezTo>
                  <a:cubicBezTo>
                    <a:pt x="14928" y="9406"/>
                    <a:pt x="15145" y="9917"/>
                    <a:pt x="15253" y="10412"/>
                  </a:cubicBezTo>
                  <a:cubicBezTo>
                    <a:pt x="15516" y="11541"/>
                    <a:pt x="15331" y="12763"/>
                    <a:pt x="14758" y="13769"/>
                  </a:cubicBezTo>
                  <a:cubicBezTo>
                    <a:pt x="14634" y="13985"/>
                    <a:pt x="14480" y="14202"/>
                    <a:pt x="14294" y="14372"/>
                  </a:cubicBezTo>
                  <a:cubicBezTo>
                    <a:pt x="14155" y="14496"/>
                    <a:pt x="13985" y="14604"/>
                    <a:pt x="13815" y="14666"/>
                  </a:cubicBezTo>
                  <a:cubicBezTo>
                    <a:pt x="13709" y="14703"/>
                    <a:pt x="13596" y="14722"/>
                    <a:pt x="13484" y="14722"/>
                  </a:cubicBezTo>
                  <a:cubicBezTo>
                    <a:pt x="13136" y="14722"/>
                    <a:pt x="12794" y="14545"/>
                    <a:pt x="12701" y="14217"/>
                  </a:cubicBezTo>
                  <a:lnTo>
                    <a:pt x="12701" y="14217"/>
                  </a:lnTo>
                  <a:cubicBezTo>
                    <a:pt x="12608" y="15563"/>
                    <a:pt x="12484" y="16924"/>
                    <a:pt x="12933" y="18208"/>
                  </a:cubicBezTo>
                  <a:cubicBezTo>
                    <a:pt x="13039" y="18542"/>
                    <a:pt x="13249" y="18905"/>
                    <a:pt x="13578" y="18905"/>
                  </a:cubicBezTo>
                  <a:cubicBezTo>
                    <a:pt x="13584" y="18905"/>
                    <a:pt x="13591" y="18905"/>
                    <a:pt x="13598" y="18904"/>
                  </a:cubicBezTo>
                  <a:cubicBezTo>
                    <a:pt x="14031" y="18904"/>
                    <a:pt x="14186" y="18332"/>
                    <a:pt x="14139" y="17899"/>
                  </a:cubicBezTo>
                  <a:lnTo>
                    <a:pt x="14139" y="17899"/>
                  </a:lnTo>
                  <a:cubicBezTo>
                    <a:pt x="14418" y="18224"/>
                    <a:pt x="14371" y="18858"/>
                    <a:pt x="14789" y="18951"/>
                  </a:cubicBezTo>
                  <a:cubicBezTo>
                    <a:pt x="14812" y="18955"/>
                    <a:pt x="14835" y="18957"/>
                    <a:pt x="14857" y="18957"/>
                  </a:cubicBezTo>
                  <a:cubicBezTo>
                    <a:pt x="15078" y="18957"/>
                    <a:pt x="15274" y="18759"/>
                    <a:pt x="15331" y="18549"/>
                  </a:cubicBezTo>
                  <a:cubicBezTo>
                    <a:pt x="15392" y="18301"/>
                    <a:pt x="15331" y="18053"/>
                    <a:pt x="15269" y="17821"/>
                  </a:cubicBezTo>
                  <a:lnTo>
                    <a:pt x="15269" y="17821"/>
                  </a:lnTo>
                  <a:cubicBezTo>
                    <a:pt x="15426" y="18178"/>
                    <a:pt x="15688" y="18588"/>
                    <a:pt x="16069" y="18588"/>
                  </a:cubicBezTo>
                  <a:cubicBezTo>
                    <a:pt x="16100" y="18588"/>
                    <a:pt x="16133" y="18585"/>
                    <a:pt x="16166" y="18579"/>
                  </a:cubicBezTo>
                  <a:cubicBezTo>
                    <a:pt x="16460" y="18533"/>
                    <a:pt x="16645" y="18208"/>
                    <a:pt x="16645" y="17914"/>
                  </a:cubicBezTo>
                  <a:cubicBezTo>
                    <a:pt x="16645" y="17620"/>
                    <a:pt x="16506" y="17342"/>
                    <a:pt x="16383" y="17063"/>
                  </a:cubicBezTo>
                  <a:lnTo>
                    <a:pt x="16383" y="17063"/>
                  </a:lnTo>
                  <a:cubicBezTo>
                    <a:pt x="16973" y="17385"/>
                    <a:pt x="17652" y="17603"/>
                    <a:pt x="18322" y="17603"/>
                  </a:cubicBezTo>
                  <a:cubicBezTo>
                    <a:pt x="18619" y="17603"/>
                    <a:pt x="18913" y="17560"/>
                    <a:pt x="19198" y="17466"/>
                  </a:cubicBezTo>
                  <a:cubicBezTo>
                    <a:pt x="20111" y="17156"/>
                    <a:pt x="20838" y="16151"/>
                    <a:pt x="20590" y="15207"/>
                  </a:cubicBezTo>
                  <a:lnTo>
                    <a:pt x="20590" y="15207"/>
                  </a:lnTo>
                  <a:cubicBezTo>
                    <a:pt x="20602" y="15207"/>
                    <a:pt x="20613" y="15207"/>
                    <a:pt x="20625" y="15207"/>
                  </a:cubicBezTo>
                  <a:cubicBezTo>
                    <a:pt x="21541" y="15207"/>
                    <a:pt x="22435" y="14608"/>
                    <a:pt x="22787" y="13753"/>
                  </a:cubicBezTo>
                  <a:cubicBezTo>
                    <a:pt x="22880" y="13506"/>
                    <a:pt x="22942" y="13212"/>
                    <a:pt x="22818" y="12964"/>
                  </a:cubicBezTo>
                  <a:cubicBezTo>
                    <a:pt x="22732" y="12804"/>
                    <a:pt x="22543" y="12687"/>
                    <a:pt x="22363" y="12687"/>
                  </a:cubicBezTo>
                  <a:cubicBezTo>
                    <a:pt x="22282" y="12687"/>
                    <a:pt x="22204" y="12711"/>
                    <a:pt x="22137" y="12763"/>
                  </a:cubicBezTo>
                  <a:cubicBezTo>
                    <a:pt x="22276" y="12500"/>
                    <a:pt x="22477" y="12268"/>
                    <a:pt x="22617" y="11990"/>
                  </a:cubicBezTo>
                  <a:cubicBezTo>
                    <a:pt x="22740" y="11727"/>
                    <a:pt x="22787" y="11371"/>
                    <a:pt x="22586" y="11139"/>
                  </a:cubicBezTo>
                  <a:cubicBezTo>
                    <a:pt x="22503" y="11035"/>
                    <a:pt x="22367" y="10984"/>
                    <a:pt x="22236" y="10984"/>
                  </a:cubicBezTo>
                  <a:cubicBezTo>
                    <a:pt x="22207" y="10984"/>
                    <a:pt x="22177" y="10986"/>
                    <a:pt x="22149" y="10991"/>
                  </a:cubicBezTo>
                  <a:lnTo>
                    <a:pt x="22149" y="10991"/>
                  </a:lnTo>
                  <a:cubicBezTo>
                    <a:pt x="22837" y="10363"/>
                    <a:pt x="23251" y="9442"/>
                    <a:pt x="23251" y="8509"/>
                  </a:cubicBezTo>
                  <a:lnTo>
                    <a:pt x="23251" y="8509"/>
                  </a:lnTo>
                  <a:cubicBezTo>
                    <a:pt x="22791" y="9029"/>
                    <a:pt x="22113" y="9512"/>
                    <a:pt x="21455" y="9512"/>
                  </a:cubicBezTo>
                  <a:cubicBezTo>
                    <a:pt x="21271" y="9512"/>
                    <a:pt x="21090" y="9475"/>
                    <a:pt x="20915" y="9391"/>
                  </a:cubicBezTo>
                  <a:cubicBezTo>
                    <a:pt x="20358" y="9112"/>
                    <a:pt x="20111" y="8463"/>
                    <a:pt x="19956" y="7859"/>
                  </a:cubicBezTo>
                  <a:cubicBezTo>
                    <a:pt x="19631" y="6560"/>
                    <a:pt x="19554" y="5199"/>
                    <a:pt x="19105" y="3930"/>
                  </a:cubicBezTo>
                  <a:cubicBezTo>
                    <a:pt x="18656" y="2662"/>
                    <a:pt x="17728" y="1455"/>
                    <a:pt x="16413" y="1192"/>
                  </a:cubicBezTo>
                  <a:cubicBezTo>
                    <a:pt x="16676" y="1037"/>
                    <a:pt x="16893" y="790"/>
                    <a:pt x="17001" y="496"/>
                  </a:cubicBezTo>
                  <a:cubicBezTo>
                    <a:pt x="16795" y="450"/>
                    <a:pt x="16583" y="428"/>
                    <a:pt x="16370" y="428"/>
                  </a:cubicBezTo>
                  <a:cubicBezTo>
                    <a:pt x="16007" y="428"/>
                    <a:pt x="15641" y="493"/>
                    <a:pt x="15300" y="620"/>
                  </a:cubicBezTo>
                  <a:cubicBezTo>
                    <a:pt x="15470" y="434"/>
                    <a:pt x="15625" y="233"/>
                    <a:pt x="15779" y="47"/>
                  </a:cubicBezTo>
                  <a:cubicBezTo>
                    <a:pt x="15779" y="32"/>
                    <a:pt x="14975" y="1"/>
                    <a:pt x="148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0"/>
            <p:cNvSpPr/>
            <p:nvPr/>
          </p:nvSpPr>
          <p:spPr>
            <a:xfrm flipH="1">
              <a:off x="1153765" y="2559200"/>
              <a:ext cx="706545" cy="1445339"/>
            </a:xfrm>
            <a:custGeom>
              <a:avLst/>
              <a:gdLst/>
              <a:ahLst/>
              <a:cxnLst/>
              <a:rect l="l" t="t" r="r" b="b"/>
              <a:pathLst>
                <a:path w="15950" h="32628" extrusionOk="0">
                  <a:moveTo>
                    <a:pt x="10118" y="0"/>
                  </a:moveTo>
                  <a:cubicBezTo>
                    <a:pt x="8586" y="1052"/>
                    <a:pt x="7009" y="2042"/>
                    <a:pt x="5400" y="3001"/>
                  </a:cubicBezTo>
                  <a:cubicBezTo>
                    <a:pt x="5245" y="3094"/>
                    <a:pt x="5059" y="3202"/>
                    <a:pt x="4951" y="3357"/>
                  </a:cubicBezTo>
                  <a:cubicBezTo>
                    <a:pt x="4858" y="3496"/>
                    <a:pt x="4827" y="3651"/>
                    <a:pt x="4781" y="3806"/>
                  </a:cubicBezTo>
                  <a:cubicBezTo>
                    <a:pt x="4781" y="4610"/>
                    <a:pt x="4286" y="5677"/>
                    <a:pt x="4038" y="6435"/>
                  </a:cubicBezTo>
                  <a:cubicBezTo>
                    <a:pt x="3729" y="7348"/>
                    <a:pt x="3389" y="8261"/>
                    <a:pt x="3002" y="9143"/>
                  </a:cubicBezTo>
                  <a:cubicBezTo>
                    <a:pt x="2244" y="10860"/>
                    <a:pt x="1161" y="12329"/>
                    <a:pt x="217" y="13953"/>
                  </a:cubicBezTo>
                  <a:cubicBezTo>
                    <a:pt x="140" y="14077"/>
                    <a:pt x="63" y="14216"/>
                    <a:pt x="32" y="14371"/>
                  </a:cubicBezTo>
                  <a:cubicBezTo>
                    <a:pt x="1" y="14526"/>
                    <a:pt x="16" y="14681"/>
                    <a:pt x="47" y="14851"/>
                  </a:cubicBezTo>
                  <a:cubicBezTo>
                    <a:pt x="202" y="15655"/>
                    <a:pt x="542" y="16459"/>
                    <a:pt x="1053" y="17109"/>
                  </a:cubicBezTo>
                  <a:cubicBezTo>
                    <a:pt x="1138" y="17223"/>
                    <a:pt x="2347" y="18264"/>
                    <a:pt x="2578" y="18264"/>
                  </a:cubicBezTo>
                  <a:cubicBezTo>
                    <a:pt x="2598" y="18264"/>
                    <a:pt x="2611" y="18256"/>
                    <a:pt x="2615" y="18240"/>
                  </a:cubicBezTo>
                  <a:lnTo>
                    <a:pt x="2615" y="18240"/>
                  </a:lnTo>
                  <a:cubicBezTo>
                    <a:pt x="2089" y="20529"/>
                    <a:pt x="1888" y="22911"/>
                    <a:pt x="1486" y="25231"/>
                  </a:cubicBezTo>
                  <a:cubicBezTo>
                    <a:pt x="1316" y="26298"/>
                    <a:pt x="1130" y="27350"/>
                    <a:pt x="945" y="28417"/>
                  </a:cubicBezTo>
                  <a:cubicBezTo>
                    <a:pt x="898" y="28680"/>
                    <a:pt x="480" y="29887"/>
                    <a:pt x="620" y="30119"/>
                  </a:cubicBezTo>
                  <a:cubicBezTo>
                    <a:pt x="1698" y="31945"/>
                    <a:pt x="4572" y="32627"/>
                    <a:pt x="6579" y="32627"/>
                  </a:cubicBezTo>
                  <a:cubicBezTo>
                    <a:pt x="6646" y="32627"/>
                    <a:pt x="6712" y="32626"/>
                    <a:pt x="6776" y="32625"/>
                  </a:cubicBezTo>
                  <a:cubicBezTo>
                    <a:pt x="7952" y="32594"/>
                    <a:pt x="9128" y="32393"/>
                    <a:pt x="10242" y="32006"/>
                  </a:cubicBezTo>
                  <a:cubicBezTo>
                    <a:pt x="11819" y="31449"/>
                    <a:pt x="12794" y="30877"/>
                    <a:pt x="13119" y="29160"/>
                  </a:cubicBezTo>
                  <a:cubicBezTo>
                    <a:pt x="13908" y="24828"/>
                    <a:pt x="14882" y="20528"/>
                    <a:pt x="15130" y="16135"/>
                  </a:cubicBezTo>
                  <a:cubicBezTo>
                    <a:pt x="15377" y="11865"/>
                    <a:pt x="15950" y="6435"/>
                    <a:pt x="13397" y="2754"/>
                  </a:cubicBezTo>
                  <a:cubicBezTo>
                    <a:pt x="12500" y="1454"/>
                    <a:pt x="11448" y="743"/>
                    <a:pt x="101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0"/>
            <p:cNvSpPr/>
            <p:nvPr/>
          </p:nvSpPr>
          <p:spPr>
            <a:xfrm flipH="1">
              <a:off x="1368919" y="2497140"/>
              <a:ext cx="324169" cy="330016"/>
            </a:xfrm>
            <a:custGeom>
              <a:avLst/>
              <a:gdLst/>
              <a:ahLst/>
              <a:cxnLst/>
              <a:rect l="l" t="t" r="r" b="b"/>
              <a:pathLst>
                <a:path w="7318" h="7450" extrusionOk="0">
                  <a:moveTo>
                    <a:pt x="5445" y="1"/>
                  </a:moveTo>
                  <a:cubicBezTo>
                    <a:pt x="5115" y="1"/>
                    <a:pt x="4831" y="366"/>
                    <a:pt x="4456" y="690"/>
                  </a:cubicBezTo>
                  <a:cubicBezTo>
                    <a:pt x="3373" y="1602"/>
                    <a:pt x="2166" y="2345"/>
                    <a:pt x="975" y="3118"/>
                  </a:cubicBezTo>
                  <a:cubicBezTo>
                    <a:pt x="743" y="3257"/>
                    <a:pt x="511" y="3412"/>
                    <a:pt x="372" y="3660"/>
                  </a:cubicBezTo>
                  <a:cubicBezTo>
                    <a:pt x="248" y="3876"/>
                    <a:pt x="232" y="4139"/>
                    <a:pt x="217" y="4402"/>
                  </a:cubicBezTo>
                  <a:cubicBezTo>
                    <a:pt x="140" y="5423"/>
                    <a:pt x="62" y="6429"/>
                    <a:pt x="0" y="7450"/>
                  </a:cubicBezTo>
                  <a:cubicBezTo>
                    <a:pt x="1950" y="5052"/>
                    <a:pt x="4487" y="3134"/>
                    <a:pt x="7317" y="1896"/>
                  </a:cubicBezTo>
                  <a:cubicBezTo>
                    <a:pt x="6807" y="1417"/>
                    <a:pt x="6436" y="829"/>
                    <a:pt x="5972" y="303"/>
                  </a:cubicBezTo>
                  <a:cubicBezTo>
                    <a:pt x="5775" y="86"/>
                    <a:pt x="5605" y="1"/>
                    <a:pt x="54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0"/>
            <p:cNvSpPr/>
            <p:nvPr/>
          </p:nvSpPr>
          <p:spPr>
            <a:xfrm flipH="1">
              <a:off x="1263393" y="3747472"/>
              <a:ext cx="1575441" cy="522755"/>
            </a:xfrm>
            <a:custGeom>
              <a:avLst/>
              <a:gdLst/>
              <a:ahLst/>
              <a:cxnLst/>
              <a:rect l="l" t="t" r="r" b="b"/>
              <a:pathLst>
                <a:path w="35565" h="11801" extrusionOk="0">
                  <a:moveTo>
                    <a:pt x="22174" y="1"/>
                  </a:moveTo>
                  <a:cubicBezTo>
                    <a:pt x="21075" y="1"/>
                    <a:pt x="19541" y="329"/>
                    <a:pt x="18982" y="339"/>
                  </a:cubicBezTo>
                  <a:cubicBezTo>
                    <a:pt x="16058" y="432"/>
                    <a:pt x="12979" y="865"/>
                    <a:pt x="10087" y="1438"/>
                  </a:cubicBezTo>
                  <a:cubicBezTo>
                    <a:pt x="8633" y="1731"/>
                    <a:pt x="7163" y="2118"/>
                    <a:pt x="5910" y="2892"/>
                  </a:cubicBezTo>
                  <a:cubicBezTo>
                    <a:pt x="4781" y="3603"/>
                    <a:pt x="3868" y="4593"/>
                    <a:pt x="3079" y="5661"/>
                  </a:cubicBezTo>
                  <a:cubicBezTo>
                    <a:pt x="1718" y="7501"/>
                    <a:pt x="666" y="9559"/>
                    <a:pt x="1" y="11756"/>
                  </a:cubicBezTo>
                  <a:cubicBezTo>
                    <a:pt x="1208" y="11790"/>
                    <a:pt x="2413" y="11801"/>
                    <a:pt x="3617" y="11801"/>
                  </a:cubicBezTo>
                  <a:cubicBezTo>
                    <a:pt x="5765" y="11801"/>
                    <a:pt x="7910" y="11766"/>
                    <a:pt x="10054" y="11766"/>
                  </a:cubicBezTo>
                  <a:cubicBezTo>
                    <a:pt x="10498" y="11766"/>
                    <a:pt x="10942" y="11767"/>
                    <a:pt x="11386" y="11771"/>
                  </a:cubicBezTo>
                  <a:cubicBezTo>
                    <a:pt x="11925" y="11779"/>
                    <a:pt x="12465" y="11782"/>
                    <a:pt x="13005" y="11782"/>
                  </a:cubicBezTo>
                  <a:cubicBezTo>
                    <a:pt x="15240" y="11782"/>
                    <a:pt x="17483" y="11729"/>
                    <a:pt x="19732" y="11729"/>
                  </a:cubicBezTo>
                  <a:cubicBezTo>
                    <a:pt x="20276" y="11729"/>
                    <a:pt x="20820" y="11733"/>
                    <a:pt x="21364" y="11740"/>
                  </a:cubicBezTo>
                  <a:cubicBezTo>
                    <a:pt x="25061" y="11740"/>
                    <a:pt x="28727" y="11740"/>
                    <a:pt x="32409" y="11709"/>
                  </a:cubicBezTo>
                  <a:cubicBezTo>
                    <a:pt x="33569" y="11709"/>
                    <a:pt x="34374" y="10642"/>
                    <a:pt x="34652" y="9543"/>
                  </a:cubicBezTo>
                  <a:cubicBezTo>
                    <a:pt x="35302" y="6945"/>
                    <a:pt x="35565" y="4237"/>
                    <a:pt x="35425" y="1561"/>
                  </a:cubicBezTo>
                  <a:lnTo>
                    <a:pt x="35425" y="1561"/>
                  </a:lnTo>
                  <a:cubicBezTo>
                    <a:pt x="35395" y="1608"/>
                    <a:pt x="35348" y="1654"/>
                    <a:pt x="35302" y="1701"/>
                  </a:cubicBezTo>
                  <a:cubicBezTo>
                    <a:pt x="34637" y="2335"/>
                    <a:pt x="33105" y="2443"/>
                    <a:pt x="32285" y="2536"/>
                  </a:cubicBezTo>
                  <a:cubicBezTo>
                    <a:pt x="31737" y="2606"/>
                    <a:pt x="31185" y="2641"/>
                    <a:pt x="30633" y="2641"/>
                  </a:cubicBezTo>
                  <a:cubicBezTo>
                    <a:pt x="29971" y="2641"/>
                    <a:pt x="29308" y="2591"/>
                    <a:pt x="28650" y="2489"/>
                  </a:cubicBezTo>
                  <a:cubicBezTo>
                    <a:pt x="26871" y="2226"/>
                    <a:pt x="24535" y="1670"/>
                    <a:pt x="23282" y="277"/>
                  </a:cubicBezTo>
                  <a:cubicBezTo>
                    <a:pt x="23101" y="71"/>
                    <a:pt x="22684" y="1"/>
                    <a:pt x="221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0"/>
            <p:cNvSpPr/>
            <p:nvPr/>
          </p:nvSpPr>
          <p:spPr>
            <a:xfrm flipH="1">
              <a:off x="1281201" y="3744061"/>
              <a:ext cx="1556924" cy="522755"/>
            </a:xfrm>
            <a:custGeom>
              <a:avLst/>
              <a:gdLst/>
              <a:ahLst/>
              <a:cxnLst/>
              <a:rect l="l" t="t" r="r" b="b"/>
              <a:pathLst>
                <a:path w="35147" h="11801" extrusionOk="0">
                  <a:moveTo>
                    <a:pt x="35147" y="6913"/>
                  </a:moveTo>
                  <a:cubicBezTo>
                    <a:pt x="35144" y="6923"/>
                    <a:pt x="35141" y="6933"/>
                    <a:pt x="35138" y="6943"/>
                  </a:cubicBezTo>
                  <a:lnTo>
                    <a:pt x="35138" y="6943"/>
                  </a:lnTo>
                  <a:cubicBezTo>
                    <a:pt x="35141" y="6933"/>
                    <a:pt x="35144" y="6923"/>
                    <a:pt x="35147" y="6913"/>
                  </a:cubicBezTo>
                  <a:close/>
                  <a:moveTo>
                    <a:pt x="22163" y="0"/>
                  </a:moveTo>
                  <a:cubicBezTo>
                    <a:pt x="21059" y="0"/>
                    <a:pt x="19525" y="328"/>
                    <a:pt x="18966" y="339"/>
                  </a:cubicBezTo>
                  <a:cubicBezTo>
                    <a:pt x="16057" y="416"/>
                    <a:pt x="12963" y="865"/>
                    <a:pt x="10086" y="1437"/>
                  </a:cubicBezTo>
                  <a:cubicBezTo>
                    <a:pt x="8617" y="1731"/>
                    <a:pt x="7162" y="2118"/>
                    <a:pt x="5894" y="2891"/>
                  </a:cubicBezTo>
                  <a:cubicBezTo>
                    <a:pt x="4780" y="3603"/>
                    <a:pt x="3852" y="4593"/>
                    <a:pt x="3063" y="5660"/>
                  </a:cubicBezTo>
                  <a:cubicBezTo>
                    <a:pt x="1702" y="7501"/>
                    <a:pt x="665" y="9559"/>
                    <a:pt x="0" y="11755"/>
                  </a:cubicBezTo>
                  <a:cubicBezTo>
                    <a:pt x="1207" y="11790"/>
                    <a:pt x="2411" y="11801"/>
                    <a:pt x="3614" y="11801"/>
                  </a:cubicBezTo>
                  <a:cubicBezTo>
                    <a:pt x="5759" y="11801"/>
                    <a:pt x="7900" y="11766"/>
                    <a:pt x="10049" y="11766"/>
                  </a:cubicBezTo>
                  <a:cubicBezTo>
                    <a:pt x="10494" y="11766"/>
                    <a:pt x="10940" y="11767"/>
                    <a:pt x="11386" y="11771"/>
                  </a:cubicBezTo>
                  <a:cubicBezTo>
                    <a:pt x="11925" y="11778"/>
                    <a:pt x="12465" y="11781"/>
                    <a:pt x="13005" y="11781"/>
                  </a:cubicBezTo>
                  <a:cubicBezTo>
                    <a:pt x="15240" y="11781"/>
                    <a:pt x="17480" y="11729"/>
                    <a:pt x="19723" y="11729"/>
                  </a:cubicBezTo>
                  <a:cubicBezTo>
                    <a:pt x="20264" y="11729"/>
                    <a:pt x="20806" y="11732"/>
                    <a:pt x="21348" y="11740"/>
                  </a:cubicBezTo>
                  <a:cubicBezTo>
                    <a:pt x="25045" y="11740"/>
                    <a:pt x="28711" y="11724"/>
                    <a:pt x="32393" y="11709"/>
                  </a:cubicBezTo>
                  <a:cubicBezTo>
                    <a:pt x="33569" y="11709"/>
                    <a:pt x="34358" y="10626"/>
                    <a:pt x="34636" y="9543"/>
                  </a:cubicBezTo>
                  <a:cubicBezTo>
                    <a:pt x="34850" y="8687"/>
                    <a:pt x="34898" y="7770"/>
                    <a:pt x="35138" y="6943"/>
                  </a:cubicBezTo>
                  <a:lnTo>
                    <a:pt x="35138" y="6943"/>
                  </a:lnTo>
                  <a:cubicBezTo>
                    <a:pt x="34696" y="8428"/>
                    <a:pt x="33358" y="9531"/>
                    <a:pt x="31898" y="10023"/>
                  </a:cubicBezTo>
                  <a:cubicBezTo>
                    <a:pt x="30923" y="10358"/>
                    <a:pt x="29902" y="10466"/>
                    <a:pt x="28873" y="10466"/>
                  </a:cubicBezTo>
                  <a:cubicBezTo>
                    <a:pt x="28335" y="10466"/>
                    <a:pt x="27794" y="10436"/>
                    <a:pt x="27257" y="10394"/>
                  </a:cubicBezTo>
                  <a:cubicBezTo>
                    <a:pt x="26051" y="10301"/>
                    <a:pt x="24828" y="10146"/>
                    <a:pt x="23668" y="9729"/>
                  </a:cubicBezTo>
                  <a:cubicBezTo>
                    <a:pt x="23297" y="9605"/>
                    <a:pt x="22895" y="9419"/>
                    <a:pt x="22694" y="9064"/>
                  </a:cubicBezTo>
                  <a:cubicBezTo>
                    <a:pt x="22477" y="8677"/>
                    <a:pt x="22585" y="8197"/>
                    <a:pt x="22694" y="7764"/>
                  </a:cubicBezTo>
                  <a:cubicBezTo>
                    <a:pt x="22926" y="6960"/>
                    <a:pt x="23204" y="6186"/>
                    <a:pt x="23544" y="5428"/>
                  </a:cubicBezTo>
                  <a:cubicBezTo>
                    <a:pt x="23684" y="5134"/>
                    <a:pt x="23838" y="4840"/>
                    <a:pt x="24086" y="4624"/>
                  </a:cubicBezTo>
                  <a:cubicBezTo>
                    <a:pt x="24364" y="4392"/>
                    <a:pt x="24736" y="4299"/>
                    <a:pt x="25107" y="4206"/>
                  </a:cubicBezTo>
                  <a:cubicBezTo>
                    <a:pt x="27226" y="3711"/>
                    <a:pt x="29361" y="3201"/>
                    <a:pt x="31496" y="2706"/>
                  </a:cubicBezTo>
                  <a:cubicBezTo>
                    <a:pt x="30537" y="2613"/>
                    <a:pt x="29593" y="2628"/>
                    <a:pt x="28634" y="2489"/>
                  </a:cubicBezTo>
                  <a:cubicBezTo>
                    <a:pt x="26870" y="2226"/>
                    <a:pt x="24519" y="1669"/>
                    <a:pt x="23282" y="277"/>
                  </a:cubicBezTo>
                  <a:cubicBezTo>
                    <a:pt x="23095" y="71"/>
                    <a:pt x="22675" y="0"/>
                    <a:pt x="221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0"/>
            <p:cNvSpPr/>
            <p:nvPr/>
          </p:nvSpPr>
          <p:spPr>
            <a:xfrm flipH="1">
              <a:off x="1910262" y="3942025"/>
              <a:ext cx="1972213" cy="329998"/>
            </a:xfrm>
            <a:custGeom>
              <a:avLst/>
              <a:gdLst/>
              <a:ahLst/>
              <a:cxnLst/>
              <a:rect l="l" t="t" r="r" b="b"/>
              <a:pathLst>
                <a:path w="44522" h="5817" extrusionOk="0">
                  <a:moveTo>
                    <a:pt x="1" y="0"/>
                  </a:moveTo>
                  <a:cubicBezTo>
                    <a:pt x="960" y="2429"/>
                    <a:pt x="2491" y="4440"/>
                    <a:pt x="4858" y="5817"/>
                  </a:cubicBezTo>
                  <a:lnTo>
                    <a:pt x="44522" y="5817"/>
                  </a:lnTo>
                  <a:lnTo>
                    <a:pt x="445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0"/>
            <p:cNvSpPr/>
            <p:nvPr/>
          </p:nvSpPr>
          <p:spPr>
            <a:xfrm flipH="1">
              <a:off x="1910285" y="3184150"/>
              <a:ext cx="2003140" cy="757930"/>
            </a:xfrm>
            <a:custGeom>
              <a:avLst/>
              <a:gdLst/>
              <a:ahLst/>
              <a:cxnLst/>
              <a:rect l="l" t="t" r="r" b="b"/>
              <a:pathLst>
                <a:path w="45187" h="17110" extrusionOk="0">
                  <a:moveTo>
                    <a:pt x="1" y="0"/>
                  </a:moveTo>
                  <a:lnTo>
                    <a:pt x="93" y="14680"/>
                  </a:lnTo>
                  <a:lnTo>
                    <a:pt x="666" y="17109"/>
                  </a:lnTo>
                  <a:lnTo>
                    <a:pt x="45187" y="17109"/>
                  </a:lnTo>
                  <a:lnTo>
                    <a:pt x="3445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0"/>
            <p:cNvSpPr/>
            <p:nvPr/>
          </p:nvSpPr>
          <p:spPr>
            <a:xfrm flipH="1">
              <a:off x="2018524" y="3366383"/>
              <a:ext cx="1883795" cy="397526"/>
            </a:xfrm>
            <a:custGeom>
              <a:avLst/>
              <a:gdLst/>
              <a:ahLst/>
              <a:cxnLst/>
              <a:rect l="l" t="t" r="r" b="b"/>
              <a:pathLst>
                <a:path w="42526" h="8974" extrusionOk="0">
                  <a:moveTo>
                    <a:pt x="36895" y="1"/>
                  </a:moveTo>
                  <a:lnTo>
                    <a:pt x="0" y="991"/>
                  </a:lnTo>
                  <a:lnTo>
                    <a:pt x="217" y="8695"/>
                  </a:lnTo>
                  <a:lnTo>
                    <a:pt x="2491" y="8757"/>
                  </a:lnTo>
                  <a:lnTo>
                    <a:pt x="42525" y="8973"/>
                  </a:lnTo>
                  <a:lnTo>
                    <a:pt x="368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0"/>
            <p:cNvSpPr/>
            <p:nvPr/>
          </p:nvSpPr>
          <p:spPr>
            <a:xfrm flipH="1">
              <a:off x="2256313" y="2561238"/>
              <a:ext cx="1534997" cy="1179377"/>
            </a:xfrm>
            <a:custGeom>
              <a:avLst/>
              <a:gdLst/>
              <a:ahLst/>
              <a:cxnLst/>
              <a:rect l="l" t="t" r="r" b="b"/>
              <a:pathLst>
                <a:path w="34652" h="26624" extrusionOk="0">
                  <a:moveTo>
                    <a:pt x="1625" y="1"/>
                  </a:moveTo>
                  <a:lnTo>
                    <a:pt x="0" y="1254"/>
                  </a:lnTo>
                  <a:lnTo>
                    <a:pt x="11494" y="26623"/>
                  </a:lnTo>
                  <a:lnTo>
                    <a:pt x="34652" y="26623"/>
                  </a:lnTo>
                  <a:lnTo>
                    <a:pt x="34652" y="25339"/>
                  </a:lnTo>
                  <a:lnTo>
                    <a:pt x="12546" y="25107"/>
                  </a:lnTo>
                  <a:lnTo>
                    <a:pt x="1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0"/>
            <p:cNvSpPr/>
            <p:nvPr/>
          </p:nvSpPr>
          <p:spPr>
            <a:xfrm flipH="1">
              <a:off x="2256318" y="3307468"/>
              <a:ext cx="979285" cy="376263"/>
            </a:xfrm>
            <a:custGeom>
              <a:avLst/>
              <a:gdLst/>
              <a:ahLst/>
              <a:cxnLst/>
              <a:rect l="l" t="t" r="r" b="b"/>
              <a:pathLst>
                <a:path w="22107" h="8494" extrusionOk="0">
                  <a:moveTo>
                    <a:pt x="5895" y="1"/>
                  </a:moveTo>
                  <a:lnTo>
                    <a:pt x="1" y="8261"/>
                  </a:lnTo>
                  <a:lnTo>
                    <a:pt x="22107" y="8493"/>
                  </a:lnTo>
                  <a:lnTo>
                    <a:pt x="22107" y="8493"/>
                  </a:lnTo>
                  <a:lnTo>
                    <a:pt x="18177" y="233"/>
                  </a:lnTo>
                  <a:lnTo>
                    <a:pt x="58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0"/>
            <p:cNvSpPr/>
            <p:nvPr/>
          </p:nvSpPr>
          <p:spPr>
            <a:xfrm flipH="1">
              <a:off x="2256318" y="3673407"/>
              <a:ext cx="979285" cy="67199"/>
            </a:xfrm>
            <a:custGeom>
              <a:avLst/>
              <a:gdLst/>
              <a:ahLst/>
              <a:cxnLst/>
              <a:rect l="l" t="t" r="r" b="b"/>
              <a:pathLst>
                <a:path w="22107" h="1517" extrusionOk="0">
                  <a:moveTo>
                    <a:pt x="1" y="0"/>
                  </a:moveTo>
                  <a:lnTo>
                    <a:pt x="527" y="1516"/>
                  </a:lnTo>
                  <a:lnTo>
                    <a:pt x="22107" y="1516"/>
                  </a:lnTo>
                  <a:lnTo>
                    <a:pt x="22107" y="232"/>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0"/>
            <p:cNvSpPr/>
            <p:nvPr/>
          </p:nvSpPr>
          <p:spPr>
            <a:xfrm flipH="1">
              <a:off x="2974465" y="2381702"/>
              <a:ext cx="744907" cy="1291759"/>
            </a:xfrm>
            <a:custGeom>
              <a:avLst/>
              <a:gdLst/>
              <a:ahLst/>
              <a:cxnLst/>
              <a:rect l="l" t="t" r="r" b="b"/>
              <a:pathLst>
                <a:path w="16816" h="29161" extrusionOk="0">
                  <a:moveTo>
                    <a:pt x="7488" y="1"/>
                  </a:moveTo>
                  <a:lnTo>
                    <a:pt x="1" y="4054"/>
                  </a:lnTo>
                  <a:lnTo>
                    <a:pt x="10922" y="29160"/>
                  </a:lnTo>
                  <a:lnTo>
                    <a:pt x="16816" y="20900"/>
                  </a:lnTo>
                  <a:lnTo>
                    <a:pt x="7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0"/>
            <p:cNvSpPr/>
            <p:nvPr/>
          </p:nvSpPr>
          <p:spPr>
            <a:xfrm flipH="1">
              <a:off x="3023813" y="2424183"/>
              <a:ext cx="643465" cy="1149210"/>
            </a:xfrm>
            <a:custGeom>
              <a:avLst/>
              <a:gdLst/>
              <a:ahLst/>
              <a:cxnLst/>
              <a:rect l="l" t="t" r="r" b="b"/>
              <a:pathLst>
                <a:path w="14526" h="25943" extrusionOk="0">
                  <a:moveTo>
                    <a:pt x="5971" y="1"/>
                  </a:moveTo>
                  <a:lnTo>
                    <a:pt x="0" y="3528"/>
                  </a:lnTo>
                  <a:lnTo>
                    <a:pt x="9746" y="25943"/>
                  </a:lnTo>
                  <a:lnTo>
                    <a:pt x="14526" y="19353"/>
                  </a:lnTo>
                  <a:lnTo>
                    <a:pt x="59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0"/>
            <p:cNvSpPr/>
            <p:nvPr/>
          </p:nvSpPr>
          <p:spPr>
            <a:xfrm flipH="1">
              <a:off x="3054644" y="2464626"/>
              <a:ext cx="581803" cy="1046396"/>
            </a:xfrm>
            <a:custGeom>
              <a:avLst/>
              <a:gdLst/>
              <a:ahLst/>
              <a:cxnLst/>
              <a:rect l="l" t="t" r="r" b="b"/>
              <a:pathLst>
                <a:path w="13134" h="23622" extrusionOk="0">
                  <a:moveTo>
                    <a:pt x="4873" y="0"/>
                  </a:moveTo>
                  <a:lnTo>
                    <a:pt x="0" y="2847"/>
                  </a:lnTo>
                  <a:lnTo>
                    <a:pt x="9050" y="23622"/>
                  </a:lnTo>
                  <a:lnTo>
                    <a:pt x="13134" y="18378"/>
                  </a:lnTo>
                  <a:lnTo>
                    <a:pt x="48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0"/>
            <p:cNvSpPr/>
            <p:nvPr/>
          </p:nvSpPr>
          <p:spPr>
            <a:xfrm flipH="1">
              <a:off x="2723657" y="3331477"/>
              <a:ext cx="432432" cy="298787"/>
            </a:xfrm>
            <a:custGeom>
              <a:avLst/>
              <a:gdLst/>
              <a:ahLst/>
              <a:cxnLst/>
              <a:rect l="l" t="t" r="r" b="b"/>
              <a:pathLst>
                <a:path w="9762" h="6745" extrusionOk="0">
                  <a:moveTo>
                    <a:pt x="4425" y="0"/>
                  </a:moveTo>
                  <a:lnTo>
                    <a:pt x="0" y="6745"/>
                  </a:lnTo>
                  <a:lnTo>
                    <a:pt x="8648" y="6745"/>
                  </a:lnTo>
                  <a:lnTo>
                    <a:pt x="97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0"/>
            <p:cNvSpPr/>
            <p:nvPr/>
          </p:nvSpPr>
          <p:spPr>
            <a:xfrm flipH="1">
              <a:off x="2333046" y="3331477"/>
              <a:ext cx="408467" cy="298787"/>
            </a:xfrm>
            <a:custGeom>
              <a:avLst/>
              <a:gdLst/>
              <a:ahLst/>
              <a:cxnLst/>
              <a:rect l="l" t="t" r="r" b="b"/>
              <a:pathLst>
                <a:path w="9221" h="6745" extrusionOk="0">
                  <a:moveTo>
                    <a:pt x="913" y="0"/>
                  </a:moveTo>
                  <a:lnTo>
                    <a:pt x="0" y="6745"/>
                  </a:lnTo>
                  <a:lnTo>
                    <a:pt x="9220" y="6745"/>
                  </a:lnTo>
                  <a:lnTo>
                    <a:pt x="60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0"/>
            <p:cNvSpPr/>
            <p:nvPr/>
          </p:nvSpPr>
          <p:spPr>
            <a:xfrm flipH="1">
              <a:off x="2905234" y="3325984"/>
              <a:ext cx="149460" cy="304280"/>
            </a:xfrm>
            <a:custGeom>
              <a:avLst/>
              <a:gdLst/>
              <a:ahLst/>
              <a:cxnLst/>
              <a:rect l="l" t="t" r="r" b="b"/>
              <a:pathLst>
                <a:path w="3374" h="6869" fill="none" extrusionOk="0">
                  <a:moveTo>
                    <a:pt x="1" y="6869"/>
                  </a:moveTo>
                  <a:lnTo>
                    <a:pt x="3373" y="0"/>
                  </a:lnTo>
                </a:path>
              </a:pathLst>
            </a:custGeom>
            <a:noFill/>
            <a:ln w="5025" cap="rnd" cmpd="sng">
              <a:solidFill>
                <a:schemeClr val="lt1"/>
              </a:solidFill>
              <a:prstDash val="solid"/>
              <a:miter lim="154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0"/>
            <p:cNvSpPr/>
            <p:nvPr/>
          </p:nvSpPr>
          <p:spPr>
            <a:xfrm flipH="1">
              <a:off x="2829176" y="3322529"/>
              <a:ext cx="130943" cy="305697"/>
            </a:xfrm>
            <a:custGeom>
              <a:avLst/>
              <a:gdLst/>
              <a:ahLst/>
              <a:cxnLst/>
              <a:rect l="l" t="t" r="r" b="b"/>
              <a:pathLst>
                <a:path w="2956" h="6901" fill="none" extrusionOk="0">
                  <a:moveTo>
                    <a:pt x="1" y="6900"/>
                  </a:moveTo>
                  <a:lnTo>
                    <a:pt x="2955" y="1"/>
                  </a:lnTo>
                </a:path>
              </a:pathLst>
            </a:custGeom>
            <a:noFill/>
            <a:ln w="5025" cap="rnd" cmpd="sng">
              <a:solidFill>
                <a:schemeClr val="lt1"/>
              </a:solidFill>
              <a:prstDash val="solid"/>
              <a:miter lim="154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0"/>
            <p:cNvSpPr/>
            <p:nvPr/>
          </p:nvSpPr>
          <p:spPr>
            <a:xfrm flipH="1">
              <a:off x="2765475" y="3580870"/>
              <a:ext cx="357747" cy="2126"/>
            </a:xfrm>
            <a:custGeom>
              <a:avLst/>
              <a:gdLst/>
              <a:ahLst/>
              <a:cxnLst/>
              <a:rect l="l" t="t" r="r" b="b"/>
              <a:pathLst>
                <a:path w="8076" h="48" fill="none" extrusionOk="0">
                  <a:moveTo>
                    <a:pt x="1" y="1"/>
                  </a:moveTo>
                  <a:lnTo>
                    <a:pt x="8076" y="47"/>
                  </a:lnTo>
                </a:path>
              </a:pathLst>
            </a:custGeom>
            <a:noFill/>
            <a:ln w="5025" cap="rnd" cmpd="sng">
              <a:solidFill>
                <a:schemeClr val="lt1"/>
              </a:solidFill>
              <a:prstDash val="solid"/>
              <a:miter lim="154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0"/>
            <p:cNvSpPr/>
            <p:nvPr/>
          </p:nvSpPr>
          <p:spPr>
            <a:xfrm flipH="1">
              <a:off x="2755198" y="3523328"/>
              <a:ext cx="330326" cy="44"/>
            </a:xfrm>
            <a:custGeom>
              <a:avLst/>
              <a:gdLst/>
              <a:ahLst/>
              <a:cxnLst/>
              <a:rect l="l" t="t" r="r" b="b"/>
              <a:pathLst>
                <a:path w="7457" h="1" fill="none" extrusionOk="0">
                  <a:moveTo>
                    <a:pt x="1" y="0"/>
                  </a:moveTo>
                  <a:lnTo>
                    <a:pt x="7457" y="0"/>
                  </a:lnTo>
                </a:path>
              </a:pathLst>
            </a:custGeom>
            <a:noFill/>
            <a:ln w="5025" cap="rnd" cmpd="sng">
              <a:solidFill>
                <a:schemeClr val="lt1"/>
              </a:solidFill>
              <a:prstDash val="solid"/>
              <a:miter lim="154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0"/>
            <p:cNvSpPr/>
            <p:nvPr/>
          </p:nvSpPr>
          <p:spPr>
            <a:xfrm flipH="1">
              <a:off x="2747623" y="3478101"/>
              <a:ext cx="308443" cy="44"/>
            </a:xfrm>
            <a:custGeom>
              <a:avLst/>
              <a:gdLst/>
              <a:ahLst/>
              <a:cxnLst/>
              <a:rect l="l" t="t" r="r" b="b"/>
              <a:pathLst>
                <a:path w="6963" h="1" fill="none" extrusionOk="0">
                  <a:moveTo>
                    <a:pt x="1" y="0"/>
                  </a:moveTo>
                  <a:lnTo>
                    <a:pt x="6962" y="0"/>
                  </a:lnTo>
                </a:path>
              </a:pathLst>
            </a:custGeom>
            <a:noFill/>
            <a:ln w="5025" cap="rnd" cmpd="sng">
              <a:solidFill>
                <a:schemeClr val="lt1"/>
              </a:solidFill>
              <a:prstDash val="solid"/>
              <a:miter lim="154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0"/>
            <p:cNvSpPr/>
            <p:nvPr/>
          </p:nvSpPr>
          <p:spPr>
            <a:xfrm flipH="1">
              <a:off x="2741466" y="3434247"/>
              <a:ext cx="282397" cy="6202"/>
            </a:xfrm>
            <a:custGeom>
              <a:avLst/>
              <a:gdLst/>
              <a:ahLst/>
              <a:cxnLst/>
              <a:rect l="l" t="t" r="r" b="b"/>
              <a:pathLst>
                <a:path w="6375" h="140" fill="none" extrusionOk="0">
                  <a:moveTo>
                    <a:pt x="1" y="0"/>
                  </a:moveTo>
                  <a:lnTo>
                    <a:pt x="6374" y="140"/>
                  </a:lnTo>
                </a:path>
              </a:pathLst>
            </a:custGeom>
            <a:noFill/>
            <a:ln w="5025" cap="rnd" cmpd="sng">
              <a:solidFill>
                <a:schemeClr val="lt1"/>
              </a:solidFill>
              <a:prstDash val="solid"/>
              <a:miter lim="154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0"/>
            <p:cNvSpPr/>
            <p:nvPr/>
          </p:nvSpPr>
          <p:spPr>
            <a:xfrm flipH="1">
              <a:off x="2733936" y="3395885"/>
              <a:ext cx="268000" cy="44"/>
            </a:xfrm>
            <a:custGeom>
              <a:avLst/>
              <a:gdLst/>
              <a:ahLst/>
              <a:cxnLst/>
              <a:rect l="l" t="t" r="r" b="b"/>
              <a:pathLst>
                <a:path w="6050" h="1" fill="none" extrusionOk="0">
                  <a:moveTo>
                    <a:pt x="1" y="0"/>
                  </a:moveTo>
                  <a:lnTo>
                    <a:pt x="6049" y="0"/>
                  </a:lnTo>
                </a:path>
              </a:pathLst>
            </a:custGeom>
            <a:noFill/>
            <a:ln w="5025" cap="rnd" cmpd="sng">
              <a:solidFill>
                <a:schemeClr val="lt1"/>
              </a:solidFill>
              <a:prstDash val="solid"/>
              <a:miter lim="154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0"/>
            <p:cNvSpPr/>
            <p:nvPr/>
          </p:nvSpPr>
          <p:spPr>
            <a:xfrm flipH="1">
              <a:off x="2729152" y="3358188"/>
              <a:ext cx="248110" cy="5537"/>
            </a:xfrm>
            <a:custGeom>
              <a:avLst/>
              <a:gdLst/>
              <a:ahLst/>
              <a:cxnLst/>
              <a:rect l="l" t="t" r="r" b="b"/>
              <a:pathLst>
                <a:path w="5601" h="125" fill="none" extrusionOk="0">
                  <a:moveTo>
                    <a:pt x="1" y="0"/>
                  </a:moveTo>
                  <a:lnTo>
                    <a:pt x="5601" y="124"/>
                  </a:lnTo>
                </a:path>
              </a:pathLst>
            </a:custGeom>
            <a:noFill/>
            <a:ln w="5025" cap="rnd" cmpd="sng">
              <a:solidFill>
                <a:schemeClr val="lt1"/>
              </a:solidFill>
              <a:prstDash val="solid"/>
              <a:miter lim="154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0"/>
            <p:cNvSpPr/>
            <p:nvPr/>
          </p:nvSpPr>
          <p:spPr>
            <a:xfrm flipH="1">
              <a:off x="2655842" y="3331477"/>
              <a:ext cx="10321" cy="298787"/>
            </a:xfrm>
            <a:custGeom>
              <a:avLst/>
              <a:gdLst/>
              <a:ahLst/>
              <a:cxnLst/>
              <a:rect l="l" t="t" r="r" b="b"/>
              <a:pathLst>
                <a:path w="233" h="6745" fill="none" extrusionOk="0">
                  <a:moveTo>
                    <a:pt x="233" y="0"/>
                  </a:moveTo>
                  <a:lnTo>
                    <a:pt x="1" y="6745"/>
                  </a:lnTo>
                </a:path>
              </a:pathLst>
            </a:custGeom>
            <a:noFill/>
            <a:ln w="5025" cap="rnd" cmpd="sng">
              <a:solidFill>
                <a:schemeClr val="lt1"/>
              </a:solidFill>
              <a:prstDash val="solid"/>
              <a:miter lim="154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0"/>
            <p:cNvSpPr/>
            <p:nvPr/>
          </p:nvSpPr>
          <p:spPr>
            <a:xfrm flipH="1">
              <a:off x="2504390" y="3331477"/>
              <a:ext cx="62415" cy="296749"/>
            </a:xfrm>
            <a:custGeom>
              <a:avLst/>
              <a:gdLst/>
              <a:ahLst/>
              <a:cxnLst/>
              <a:rect l="l" t="t" r="r" b="b"/>
              <a:pathLst>
                <a:path w="1409" h="6699" fill="none" extrusionOk="0">
                  <a:moveTo>
                    <a:pt x="1409" y="6698"/>
                  </a:moveTo>
                  <a:lnTo>
                    <a:pt x="1" y="0"/>
                  </a:lnTo>
                </a:path>
              </a:pathLst>
            </a:custGeom>
            <a:noFill/>
            <a:ln w="5025" cap="rnd" cmpd="sng">
              <a:solidFill>
                <a:schemeClr val="lt1"/>
              </a:solidFill>
              <a:prstDash val="solid"/>
              <a:miter lim="154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0"/>
            <p:cNvSpPr/>
            <p:nvPr/>
          </p:nvSpPr>
          <p:spPr>
            <a:xfrm flipH="1">
              <a:off x="2772299" y="3324611"/>
              <a:ext cx="86380" cy="303615"/>
            </a:xfrm>
            <a:custGeom>
              <a:avLst/>
              <a:gdLst/>
              <a:ahLst/>
              <a:cxnLst/>
              <a:rect l="l" t="t" r="r" b="b"/>
              <a:pathLst>
                <a:path w="1950" h="6854" fill="none" extrusionOk="0">
                  <a:moveTo>
                    <a:pt x="0" y="6853"/>
                  </a:moveTo>
                  <a:lnTo>
                    <a:pt x="1949" y="0"/>
                  </a:lnTo>
                </a:path>
              </a:pathLst>
            </a:custGeom>
            <a:noFill/>
            <a:ln w="5025" cap="rnd" cmpd="sng">
              <a:solidFill>
                <a:schemeClr val="lt1"/>
              </a:solidFill>
              <a:prstDash val="solid"/>
              <a:miter lim="154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0"/>
            <p:cNvSpPr/>
            <p:nvPr/>
          </p:nvSpPr>
          <p:spPr>
            <a:xfrm flipH="1">
              <a:off x="2430368" y="3305342"/>
              <a:ext cx="245364" cy="52581"/>
            </a:xfrm>
            <a:custGeom>
              <a:avLst/>
              <a:gdLst/>
              <a:ahLst/>
              <a:cxnLst/>
              <a:rect l="l" t="t" r="r" b="b"/>
              <a:pathLst>
                <a:path w="5539" h="1187" extrusionOk="0">
                  <a:moveTo>
                    <a:pt x="4346" y="0"/>
                  </a:moveTo>
                  <a:cubicBezTo>
                    <a:pt x="3714" y="0"/>
                    <a:pt x="3090" y="52"/>
                    <a:pt x="2475" y="157"/>
                  </a:cubicBezTo>
                  <a:cubicBezTo>
                    <a:pt x="2042" y="219"/>
                    <a:pt x="1578" y="296"/>
                    <a:pt x="1161" y="389"/>
                  </a:cubicBezTo>
                  <a:cubicBezTo>
                    <a:pt x="1037" y="404"/>
                    <a:pt x="0" y="868"/>
                    <a:pt x="0" y="868"/>
                  </a:cubicBezTo>
                  <a:cubicBezTo>
                    <a:pt x="243" y="1111"/>
                    <a:pt x="641" y="1186"/>
                    <a:pt x="1068" y="1186"/>
                  </a:cubicBezTo>
                  <a:cubicBezTo>
                    <a:pt x="1622" y="1186"/>
                    <a:pt x="2224" y="1060"/>
                    <a:pt x="2599" y="1008"/>
                  </a:cubicBezTo>
                  <a:cubicBezTo>
                    <a:pt x="3605" y="868"/>
                    <a:pt x="4595" y="606"/>
                    <a:pt x="5538" y="281"/>
                  </a:cubicBezTo>
                  <a:cubicBezTo>
                    <a:pt x="5461" y="64"/>
                    <a:pt x="5198" y="33"/>
                    <a:pt x="4966" y="18"/>
                  </a:cubicBezTo>
                  <a:lnTo>
                    <a:pt x="4982" y="18"/>
                  </a:lnTo>
                  <a:cubicBezTo>
                    <a:pt x="4769" y="6"/>
                    <a:pt x="4557" y="0"/>
                    <a:pt x="4346" y="0"/>
                  </a:cubicBezTo>
                  <a:close/>
                </a:path>
              </a:pathLst>
            </a:custGeom>
            <a:solidFill>
              <a:srgbClr val="C175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0"/>
            <p:cNvSpPr/>
            <p:nvPr/>
          </p:nvSpPr>
          <p:spPr>
            <a:xfrm flipH="1">
              <a:off x="2441353" y="3267822"/>
              <a:ext cx="300869" cy="79160"/>
            </a:xfrm>
            <a:custGeom>
              <a:avLst/>
              <a:gdLst/>
              <a:ahLst/>
              <a:cxnLst/>
              <a:rect l="l" t="t" r="r" b="b"/>
              <a:pathLst>
                <a:path w="6792" h="1787" extrusionOk="0">
                  <a:moveTo>
                    <a:pt x="1" y="1313"/>
                  </a:moveTo>
                  <a:cubicBezTo>
                    <a:pt x="1" y="1313"/>
                    <a:pt x="1" y="1313"/>
                    <a:pt x="1" y="1313"/>
                  </a:cubicBezTo>
                  <a:lnTo>
                    <a:pt x="1" y="1313"/>
                  </a:lnTo>
                  <a:cubicBezTo>
                    <a:pt x="1" y="1313"/>
                    <a:pt x="1" y="1313"/>
                    <a:pt x="1" y="1313"/>
                  </a:cubicBezTo>
                  <a:close/>
                  <a:moveTo>
                    <a:pt x="4536" y="0"/>
                  </a:moveTo>
                  <a:cubicBezTo>
                    <a:pt x="3998" y="0"/>
                    <a:pt x="3461" y="50"/>
                    <a:pt x="2940" y="169"/>
                  </a:cubicBezTo>
                  <a:cubicBezTo>
                    <a:pt x="2607" y="244"/>
                    <a:pt x="136" y="1315"/>
                    <a:pt x="6" y="1315"/>
                  </a:cubicBezTo>
                  <a:cubicBezTo>
                    <a:pt x="3" y="1315"/>
                    <a:pt x="2" y="1314"/>
                    <a:pt x="1" y="1313"/>
                  </a:cubicBezTo>
                  <a:lnTo>
                    <a:pt x="1" y="1313"/>
                  </a:lnTo>
                  <a:cubicBezTo>
                    <a:pt x="247" y="1672"/>
                    <a:pt x="575" y="1787"/>
                    <a:pt x="940" y="1787"/>
                  </a:cubicBezTo>
                  <a:cubicBezTo>
                    <a:pt x="1125" y="1787"/>
                    <a:pt x="1319" y="1757"/>
                    <a:pt x="1517" y="1715"/>
                  </a:cubicBezTo>
                  <a:cubicBezTo>
                    <a:pt x="1996" y="1607"/>
                    <a:pt x="2460" y="1422"/>
                    <a:pt x="2925" y="1267"/>
                  </a:cubicBezTo>
                  <a:cubicBezTo>
                    <a:pt x="3776" y="996"/>
                    <a:pt x="4656" y="852"/>
                    <a:pt x="5542" y="852"/>
                  </a:cubicBezTo>
                  <a:cubicBezTo>
                    <a:pt x="5768" y="852"/>
                    <a:pt x="5994" y="861"/>
                    <a:pt x="6220" y="880"/>
                  </a:cubicBezTo>
                  <a:cubicBezTo>
                    <a:pt x="6260" y="884"/>
                    <a:pt x="6302" y="887"/>
                    <a:pt x="6345" y="887"/>
                  </a:cubicBezTo>
                  <a:cubicBezTo>
                    <a:pt x="6466" y="887"/>
                    <a:pt x="6588" y="863"/>
                    <a:pt x="6668" y="772"/>
                  </a:cubicBezTo>
                  <a:cubicBezTo>
                    <a:pt x="6792" y="648"/>
                    <a:pt x="6730" y="416"/>
                    <a:pt x="6591" y="292"/>
                  </a:cubicBezTo>
                  <a:cubicBezTo>
                    <a:pt x="6452" y="169"/>
                    <a:pt x="6266" y="138"/>
                    <a:pt x="6080" y="107"/>
                  </a:cubicBezTo>
                  <a:lnTo>
                    <a:pt x="6080" y="122"/>
                  </a:lnTo>
                  <a:cubicBezTo>
                    <a:pt x="5572" y="46"/>
                    <a:pt x="5054" y="0"/>
                    <a:pt x="4536" y="0"/>
                  </a:cubicBezTo>
                  <a:close/>
                </a:path>
              </a:pathLst>
            </a:custGeom>
            <a:solidFill>
              <a:srgbClr val="C175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0"/>
            <p:cNvSpPr/>
            <p:nvPr/>
          </p:nvSpPr>
          <p:spPr>
            <a:xfrm flipH="1">
              <a:off x="2100085" y="3234466"/>
              <a:ext cx="676379" cy="216969"/>
            </a:xfrm>
            <a:custGeom>
              <a:avLst/>
              <a:gdLst/>
              <a:ahLst/>
              <a:cxnLst/>
              <a:rect l="l" t="t" r="r" b="b"/>
              <a:pathLst>
                <a:path w="15269" h="4898" extrusionOk="0">
                  <a:moveTo>
                    <a:pt x="6857" y="0"/>
                  </a:moveTo>
                  <a:cubicBezTo>
                    <a:pt x="6757" y="0"/>
                    <a:pt x="6657" y="4"/>
                    <a:pt x="6559" y="9"/>
                  </a:cubicBezTo>
                  <a:cubicBezTo>
                    <a:pt x="5941" y="24"/>
                    <a:pt x="5322" y="55"/>
                    <a:pt x="4703" y="71"/>
                  </a:cubicBezTo>
                  <a:cubicBezTo>
                    <a:pt x="4363" y="86"/>
                    <a:pt x="4007" y="102"/>
                    <a:pt x="3651" y="164"/>
                  </a:cubicBezTo>
                  <a:cubicBezTo>
                    <a:pt x="3351" y="224"/>
                    <a:pt x="221" y="1684"/>
                    <a:pt x="11" y="1684"/>
                  </a:cubicBezTo>
                  <a:cubicBezTo>
                    <a:pt x="5" y="1684"/>
                    <a:pt x="1" y="1682"/>
                    <a:pt x="0" y="1680"/>
                  </a:cubicBezTo>
                  <a:lnTo>
                    <a:pt x="0" y="1680"/>
                  </a:lnTo>
                  <a:cubicBezTo>
                    <a:pt x="107" y="2066"/>
                    <a:pt x="558" y="2200"/>
                    <a:pt x="988" y="2200"/>
                  </a:cubicBezTo>
                  <a:cubicBezTo>
                    <a:pt x="1057" y="2200"/>
                    <a:pt x="1125" y="2196"/>
                    <a:pt x="1192" y="2190"/>
                  </a:cubicBezTo>
                  <a:cubicBezTo>
                    <a:pt x="1965" y="2097"/>
                    <a:pt x="2537" y="1633"/>
                    <a:pt x="3264" y="1448"/>
                  </a:cubicBezTo>
                  <a:cubicBezTo>
                    <a:pt x="3435" y="1401"/>
                    <a:pt x="3620" y="1401"/>
                    <a:pt x="3790" y="1401"/>
                  </a:cubicBezTo>
                  <a:cubicBezTo>
                    <a:pt x="4332" y="1370"/>
                    <a:pt x="4842" y="1215"/>
                    <a:pt x="5399" y="1200"/>
                  </a:cubicBezTo>
                  <a:cubicBezTo>
                    <a:pt x="5643" y="1194"/>
                    <a:pt x="5889" y="1190"/>
                    <a:pt x="6137" y="1190"/>
                  </a:cubicBezTo>
                  <a:cubicBezTo>
                    <a:pt x="6403" y="1190"/>
                    <a:pt x="6670" y="1194"/>
                    <a:pt x="6939" y="1204"/>
                  </a:cubicBezTo>
                  <a:lnTo>
                    <a:pt x="6939" y="1204"/>
                  </a:lnTo>
                  <a:cubicBezTo>
                    <a:pt x="6658" y="1223"/>
                    <a:pt x="6384" y="1337"/>
                    <a:pt x="6111" y="1432"/>
                  </a:cubicBezTo>
                  <a:cubicBezTo>
                    <a:pt x="5322" y="1757"/>
                    <a:pt x="4517" y="2066"/>
                    <a:pt x="3728" y="2391"/>
                  </a:cubicBezTo>
                  <a:cubicBezTo>
                    <a:pt x="3682" y="2407"/>
                    <a:pt x="3636" y="2422"/>
                    <a:pt x="3620" y="2468"/>
                  </a:cubicBezTo>
                  <a:cubicBezTo>
                    <a:pt x="3589" y="2530"/>
                    <a:pt x="3636" y="2577"/>
                    <a:pt x="3682" y="2623"/>
                  </a:cubicBezTo>
                  <a:cubicBezTo>
                    <a:pt x="3928" y="2878"/>
                    <a:pt x="4222" y="2963"/>
                    <a:pt x="4542" y="2963"/>
                  </a:cubicBezTo>
                  <a:cubicBezTo>
                    <a:pt x="5191" y="2963"/>
                    <a:pt x="5945" y="2612"/>
                    <a:pt x="6613" y="2612"/>
                  </a:cubicBezTo>
                  <a:cubicBezTo>
                    <a:pt x="6777" y="2612"/>
                    <a:pt x="6935" y="2633"/>
                    <a:pt x="7085" y="2685"/>
                  </a:cubicBezTo>
                  <a:cubicBezTo>
                    <a:pt x="7596" y="2855"/>
                    <a:pt x="7967" y="3288"/>
                    <a:pt x="8462" y="3520"/>
                  </a:cubicBezTo>
                  <a:cubicBezTo>
                    <a:pt x="9065" y="3799"/>
                    <a:pt x="9715" y="3984"/>
                    <a:pt x="10365" y="4046"/>
                  </a:cubicBezTo>
                  <a:cubicBezTo>
                    <a:pt x="10597" y="4062"/>
                    <a:pt x="10829" y="4077"/>
                    <a:pt x="11045" y="4108"/>
                  </a:cubicBezTo>
                  <a:cubicBezTo>
                    <a:pt x="11324" y="4170"/>
                    <a:pt x="11587" y="4263"/>
                    <a:pt x="11850" y="4340"/>
                  </a:cubicBezTo>
                  <a:cubicBezTo>
                    <a:pt x="12360" y="4495"/>
                    <a:pt x="12886" y="4681"/>
                    <a:pt x="13412" y="4773"/>
                  </a:cubicBezTo>
                  <a:cubicBezTo>
                    <a:pt x="14000" y="4897"/>
                    <a:pt x="14665" y="4820"/>
                    <a:pt x="15269" y="4897"/>
                  </a:cubicBezTo>
                  <a:cubicBezTo>
                    <a:pt x="15269" y="4263"/>
                    <a:pt x="15207" y="3613"/>
                    <a:pt x="15114" y="2963"/>
                  </a:cubicBezTo>
                  <a:cubicBezTo>
                    <a:pt x="15114" y="2964"/>
                    <a:pt x="15110" y="2965"/>
                    <a:pt x="15104" y="2965"/>
                  </a:cubicBezTo>
                  <a:cubicBezTo>
                    <a:pt x="14969" y="2965"/>
                    <a:pt x="13545" y="2824"/>
                    <a:pt x="13412" y="2809"/>
                  </a:cubicBezTo>
                  <a:cubicBezTo>
                    <a:pt x="12824" y="2701"/>
                    <a:pt x="12128" y="2577"/>
                    <a:pt x="11602" y="2314"/>
                  </a:cubicBezTo>
                  <a:cubicBezTo>
                    <a:pt x="11154" y="2082"/>
                    <a:pt x="10705" y="1819"/>
                    <a:pt x="10257" y="1556"/>
                  </a:cubicBezTo>
                  <a:cubicBezTo>
                    <a:pt x="9669" y="1200"/>
                    <a:pt x="9081" y="844"/>
                    <a:pt x="8509" y="519"/>
                  </a:cubicBezTo>
                  <a:cubicBezTo>
                    <a:pt x="8168" y="318"/>
                    <a:pt x="7828" y="133"/>
                    <a:pt x="7441" y="55"/>
                  </a:cubicBezTo>
                  <a:cubicBezTo>
                    <a:pt x="7256" y="14"/>
                    <a:pt x="7056" y="0"/>
                    <a:pt x="6857" y="0"/>
                  </a:cubicBezTo>
                  <a:close/>
                </a:path>
              </a:pathLst>
            </a:custGeom>
            <a:solidFill>
              <a:srgbClr val="DA9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0"/>
            <p:cNvSpPr/>
            <p:nvPr/>
          </p:nvSpPr>
          <p:spPr>
            <a:xfrm flipH="1">
              <a:off x="1734857" y="3341754"/>
              <a:ext cx="474913" cy="222728"/>
            </a:xfrm>
            <a:custGeom>
              <a:avLst/>
              <a:gdLst/>
              <a:ahLst/>
              <a:cxnLst/>
              <a:rect l="l" t="t" r="r" b="b"/>
              <a:pathLst>
                <a:path w="10721" h="5028" extrusionOk="0">
                  <a:moveTo>
                    <a:pt x="62" y="0"/>
                  </a:moveTo>
                  <a:lnTo>
                    <a:pt x="62" y="0"/>
                  </a:lnTo>
                  <a:cubicBezTo>
                    <a:pt x="1" y="1160"/>
                    <a:pt x="78" y="2320"/>
                    <a:pt x="310" y="3465"/>
                  </a:cubicBezTo>
                  <a:cubicBezTo>
                    <a:pt x="341" y="3620"/>
                    <a:pt x="2445" y="3929"/>
                    <a:pt x="2692" y="3991"/>
                  </a:cubicBezTo>
                  <a:cubicBezTo>
                    <a:pt x="3512" y="4161"/>
                    <a:pt x="4316" y="4316"/>
                    <a:pt x="5136" y="4471"/>
                  </a:cubicBezTo>
                  <a:cubicBezTo>
                    <a:pt x="5987" y="4610"/>
                    <a:pt x="6838" y="4749"/>
                    <a:pt x="7689" y="4842"/>
                  </a:cubicBezTo>
                  <a:cubicBezTo>
                    <a:pt x="8478" y="4919"/>
                    <a:pt x="9205" y="5012"/>
                    <a:pt x="9994" y="5028"/>
                  </a:cubicBezTo>
                  <a:cubicBezTo>
                    <a:pt x="10009" y="4919"/>
                    <a:pt x="10009" y="4811"/>
                    <a:pt x="10009" y="4687"/>
                  </a:cubicBezTo>
                  <a:cubicBezTo>
                    <a:pt x="10087" y="3310"/>
                    <a:pt x="10319" y="1934"/>
                    <a:pt x="10721" y="603"/>
                  </a:cubicBezTo>
                  <a:lnTo>
                    <a:pt x="10721" y="603"/>
                  </a:lnTo>
                  <a:cubicBezTo>
                    <a:pt x="9839" y="696"/>
                    <a:pt x="8942" y="727"/>
                    <a:pt x="8060" y="727"/>
                  </a:cubicBezTo>
                  <a:cubicBezTo>
                    <a:pt x="7163" y="712"/>
                    <a:pt x="6266" y="665"/>
                    <a:pt x="5368" y="588"/>
                  </a:cubicBezTo>
                  <a:cubicBezTo>
                    <a:pt x="3589" y="449"/>
                    <a:pt x="1826" y="217"/>
                    <a:pt x="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0"/>
            <p:cNvSpPr/>
            <p:nvPr/>
          </p:nvSpPr>
          <p:spPr>
            <a:xfrm flipH="1">
              <a:off x="2047332" y="3354069"/>
              <a:ext cx="102150" cy="61042"/>
            </a:xfrm>
            <a:custGeom>
              <a:avLst/>
              <a:gdLst/>
              <a:ahLst/>
              <a:cxnLst/>
              <a:rect l="l" t="t" r="r" b="b"/>
              <a:pathLst>
                <a:path w="2306" h="1378" extrusionOk="0">
                  <a:moveTo>
                    <a:pt x="1" y="1"/>
                  </a:moveTo>
                  <a:lnTo>
                    <a:pt x="1" y="1"/>
                  </a:lnTo>
                  <a:cubicBezTo>
                    <a:pt x="604" y="681"/>
                    <a:pt x="1424" y="1176"/>
                    <a:pt x="2306" y="1377"/>
                  </a:cubicBezTo>
                  <a:cubicBezTo>
                    <a:pt x="1517" y="913"/>
                    <a:pt x="774" y="48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0"/>
            <p:cNvSpPr/>
            <p:nvPr/>
          </p:nvSpPr>
          <p:spPr>
            <a:xfrm flipH="1">
              <a:off x="1953422" y="3408200"/>
              <a:ext cx="19934" cy="12403"/>
            </a:xfrm>
            <a:custGeom>
              <a:avLst/>
              <a:gdLst/>
              <a:ahLst/>
              <a:cxnLst/>
              <a:rect l="l" t="t" r="r" b="b"/>
              <a:pathLst>
                <a:path w="450" h="280" extrusionOk="0">
                  <a:moveTo>
                    <a:pt x="0" y="1"/>
                  </a:moveTo>
                  <a:cubicBezTo>
                    <a:pt x="24" y="168"/>
                    <a:pt x="158" y="279"/>
                    <a:pt x="311" y="279"/>
                  </a:cubicBezTo>
                  <a:cubicBezTo>
                    <a:pt x="356" y="279"/>
                    <a:pt x="403" y="269"/>
                    <a:pt x="449" y="248"/>
                  </a:cubicBezTo>
                  <a:cubicBezTo>
                    <a:pt x="325" y="78"/>
                    <a:pt x="217" y="1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0"/>
            <p:cNvSpPr/>
            <p:nvPr/>
          </p:nvSpPr>
          <p:spPr>
            <a:xfrm flipH="1">
              <a:off x="2106241" y="3376394"/>
              <a:ext cx="742160" cy="206604"/>
            </a:xfrm>
            <a:custGeom>
              <a:avLst/>
              <a:gdLst/>
              <a:ahLst/>
              <a:cxnLst/>
              <a:rect l="l" t="t" r="r" b="b"/>
              <a:pathLst>
                <a:path w="16754" h="4664" extrusionOk="0">
                  <a:moveTo>
                    <a:pt x="7622" y="1"/>
                  </a:moveTo>
                  <a:cubicBezTo>
                    <a:pt x="6909" y="1"/>
                    <a:pt x="6203" y="113"/>
                    <a:pt x="5476" y="239"/>
                  </a:cubicBezTo>
                  <a:cubicBezTo>
                    <a:pt x="4703" y="363"/>
                    <a:pt x="3945" y="456"/>
                    <a:pt x="3171" y="610"/>
                  </a:cubicBezTo>
                  <a:cubicBezTo>
                    <a:pt x="2382" y="780"/>
                    <a:pt x="1593" y="982"/>
                    <a:pt x="804" y="1214"/>
                  </a:cubicBezTo>
                  <a:cubicBezTo>
                    <a:pt x="743" y="1229"/>
                    <a:pt x="681" y="1245"/>
                    <a:pt x="650" y="1291"/>
                  </a:cubicBezTo>
                  <a:cubicBezTo>
                    <a:pt x="576" y="1365"/>
                    <a:pt x="573" y="1539"/>
                    <a:pt x="682" y="1539"/>
                  </a:cubicBezTo>
                  <a:cubicBezTo>
                    <a:pt x="687" y="1539"/>
                    <a:pt x="691" y="1539"/>
                    <a:pt x="696" y="1538"/>
                  </a:cubicBezTo>
                  <a:cubicBezTo>
                    <a:pt x="774" y="1538"/>
                    <a:pt x="851" y="1523"/>
                    <a:pt x="928" y="1523"/>
                  </a:cubicBezTo>
                  <a:cubicBezTo>
                    <a:pt x="743" y="1616"/>
                    <a:pt x="542" y="1631"/>
                    <a:pt x="356" y="1709"/>
                  </a:cubicBezTo>
                  <a:cubicBezTo>
                    <a:pt x="170" y="1786"/>
                    <a:pt x="0" y="1956"/>
                    <a:pt x="46" y="2157"/>
                  </a:cubicBezTo>
                  <a:cubicBezTo>
                    <a:pt x="77" y="2281"/>
                    <a:pt x="201" y="2374"/>
                    <a:pt x="325" y="2420"/>
                  </a:cubicBezTo>
                  <a:cubicBezTo>
                    <a:pt x="397" y="2438"/>
                    <a:pt x="475" y="2446"/>
                    <a:pt x="555" y="2446"/>
                  </a:cubicBezTo>
                  <a:cubicBezTo>
                    <a:pt x="612" y="2446"/>
                    <a:pt x="669" y="2442"/>
                    <a:pt x="727" y="2436"/>
                  </a:cubicBezTo>
                  <a:cubicBezTo>
                    <a:pt x="1098" y="2405"/>
                    <a:pt x="1454" y="2374"/>
                    <a:pt x="1825" y="2343"/>
                  </a:cubicBezTo>
                  <a:lnTo>
                    <a:pt x="1825" y="2343"/>
                  </a:lnTo>
                  <a:cubicBezTo>
                    <a:pt x="1562" y="2436"/>
                    <a:pt x="1300" y="2544"/>
                    <a:pt x="1037" y="2637"/>
                  </a:cubicBezTo>
                  <a:cubicBezTo>
                    <a:pt x="928" y="2683"/>
                    <a:pt x="820" y="2714"/>
                    <a:pt x="727" y="2791"/>
                  </a:cubicBezTo>
                  <a:cubicBezTo>
                    <a:pt x="634" y="2869"/>
                    <a:pt x="572" y="2993"/>
                    <a:pt x="603" y="3101"/>
                  </a:cubicBezTo>
                  <a:cubicBezTo>
                    <a:pt x="634" y="3286"/>
                    <a:pt x="835" y="3364"/>
                    <a:pt x="1021" y="3395"/>
                  </a:cubicBezTo>
                  <a:cubicBezTo>
                    <a:pt x="1241" y="3442"/>
                    <a:pt x="1456" y="3459"/>
                    <a:pt x="1670" y="3459"/>
                  </a:cubicBezTo>
                  <a:cubicBezTo>
                    <a:pt x="2085" y="3459"/>
                    <a:pt x="2494" y="3395"/>
                    <a:pt x="2924" y="3364"/>
                  </a:cubicBezTo>
                  <a:lnTo>
                    <a:pt x="2924" y="3364"/>
                  </a:lnTo>
                  <a:cubicBezTo>
                    <a:pt x="2831" y="3395"/>
                    <a:pt x="2754" y="3426"/>
                    <a:pt x="2676" y="3472"/>
                  </a:cubicBezTo>
                  <a:cubicBezTo>
                    <a:pt x="2614" y="3503"/>
                    <a:pt x="2537" y="3534"/>
                    <a:pt x="2491" y="3580"/>
                  </a:cubicBezTo>
                  <a:cubicBezTo>
                    <a:pt x="2243" y="3812"/>
                    <a:pt x="2553" y="3967"/>
                    <a:pt x="2769" y="3983"/>
                  </a:cubicBezTo>
                  <a:cubicBezTo>
                    <a:pt x="2848" y="3986"/>
                    <a:pt x="2927" y="3987"/>
                    <a:pt x="3006" y="3987"/>
                  </a:cubicBezTo>
                  <a:cubicBezTo>
                    <a:pt x="4265" y="3987"/>
                    <a:pt x="5540" y="3632"/>
                    <a:pt x="6796" y="3632"/>
                  </a:cubicBezTo>
                  <a:cubicBezTo>
                    <a:pt x="7100" y="3632"/>
                    <a:pt x="7403" y="3653"/>
                    <a:pt x="7704" y="3704"/>
                  </a:cubicBezTo>
                  <a:cubicBezTo>
                    <a:pt x="8619" y="3857"/>
                    <a:pt x="9502" y="4223"/>
                    <a:pt x="10377" y="4223"/>
                  </a:cubicBezTo>
                  <a:cubicBezTo>
                    <a:pt x="10832" y="4223"/>
                    <a:pt x="11286" y="4124"/>
                    <a:pt x="11741" y="3843"/>
                  </a:cubicBezTo>
                  <a:cubicBezTo>
                    <a:pt x="11803" y="3812"/>
                    <a:pt x="11881" y="3751"/>
                    <a:pt x="11958" y="3735"/>
                  </a:cubicBezTo>
                  <a:cubicBezTo>
                    <a:pt x="12020" y="3735"/>
                    <a:pt x="12097" y="3735"/>
                    <a:pt x="12159" y="3751"/>
                  </a:cubicBezTo>
                  <a:cubicBezTo>
                    <a:pt x="13551" y="3751"/>
                    <a:pt x="14897" y="4462"/>
                    <a:pt x="16258" y="4663"/>
                  </a:cubicBezTo>
                  <a:cubicBezTo>
                    <a:pt x="16413" y="3812"/>
                    <a:pt x="16568" y="2946"/>
                    <a:pt x="16722" y="2080"/>
                  </a:cubicBezTo>
                  <a:cubicBezTo>
                    <a:pt x="16738" y="1987"/>
                    <a:pt x="16753" y="1879"/>
                    <a:pt x="16707" y="1801"/>
                  </a:cubicBezTo>
                  <a:cubicBezTo>
                    <a:pt x="16645" y="1709"/>
                    <a:pt x="16521" y="1678"/>
                    <a:pt x="16413" y="1662"/>
                  </a:cubicBezTo>
                  <a:cubicBezTo>
                    <a:pt x="15083" y="1461"/>
                    <a:pt x="13752" y="1260"/>
                    <a:pt x="12437" y="1059"/>
                  </a:cubicBezTo>
                  <a:cubicBezTo>
                    <a:pt x="11339" y="889"/>
                    <a:pt x="10349" y="487"/>
                    <a:pt x="9297" y="224"/>
                  </a:cubicBezTo>
                  <a:lnTo>
                    <a:pt x="9282" y="224"/>
                  </a:lnTo>
                  <a:cubicBezTo>
                    <a:pt x="9065" y="177"/>
                    <a:pt x="8864" y="115"/>
                    <a:pt x="8632" y="84"/>
                  </a:cubicBezTo>
                  <a:cubicBezTo>
                    <a:pt x="8292" y="25"/>
                    <a:pt x="7956" y="1"/>
                    <a:pt x="7622" y="1"/>
                  </a:cubicBezTo>
                  <a:close/>
                </a:path>
              </a:pathLst>
            </a:custGeom>
            <a:solidFill>
              <a:srgbClr val="FFA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0"/>
            <p:cNvSpPr/>
            <p:nvPr/>
          </p:nvSpPr>
          <p:spPr>
            <a:xfrm flipH="1">
              <a:off x="2548907" y="3492497"/>
              <a:ext cx="185075" cy="37033"/>
            </a:xfrm>
            <a:custGeom>
              <a:avLst/>
              <a:gdLst/>
              <a:ahLst/>
              <a:cxnLst/>
              <a:rect l="l" t="t" r="r" b="b"/>
              <a:pathLst>
                <a:path w="4178" h="836" extrusionOk="0">
                  <a:moveTo>
                    <a:pt x="4177" y="0"/>
                  </a:moveTo>
                  <a:cubicBezTo>
                    <a:pt x="3466" y="47"/>
                    <a:pt x="2769" y="155"/>
                    <a:pt x="2073" y="279"/>
                  </a:cubicBezTo>
                  <a:cubicBezTo>
                    <a:pt x="1377" y="403"/>
                    <a:pt x="635" y="480"/>
                    <a:pt x="0" y="836"/>
                  </a:cubicBezTo>
                  <a:cubicBezTo>
                    <a:pt x="697" y="619"/>
                    <a:pt x="1393" y="588"/>
                    <a:pt x="2104" y="464"/>
                  </a:cubicBezTo>
                  <a:cubicBezTo>
                    <a:pt x="2800" y="341"/>
                    <a:pt x="3497" y="201"/>
                    <a:pt x="4177" y="0"/>
                  </a:cubicBezTo>
                  <a:close/>
                </a:path>
              </a:pathLst>
            </a:custGeom>
            <a:solidFill>
              <a:srgbClr val="DA9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0"/>
            <p:cNvSpPr/>
            <p:nvPr/>
          </p:nvSpPr>
          <p:spPr>
            <a:xfrm flipH="1">
              <a:off x="2530435" y="3442442"/>
              <a:ext cx="272075" cy="50765"/>
            </a:xfrm>
            <a:custGeom>
              <a:avLst/>
              <a:gdLst/>
              <a:ahLst/>
              <a:cxnLst/>
              <a:rect l="l" t="t" r="r" b="b"/>
              <a:pathLst>
                <a:path w="6142" h="1146" extrusionOk="0">
                  <a:moveTo>
                    <a:pt x="6034" y="1"/>
                  </a:moveTo>
                  <a:cubicBezTo>
                    <a:pt x="3981" y="1"/>
                    <a:pt x="1931" y="431"/>
                    <a:pt x="1" y="1146"/>
                  </a:cubicBezTo>
                  <a:cubicBezTo>
                    <a:pt x="1749" y="744"/>
                    <a:pt x="3605" y="326"/>
                    <a:pt x="5368" y="109"/>
                  </a:cubicBezTo>
                  <a:lnTo>
                    <a:pt x="6142" y="1"/>
                  </a:lnTo>
                  <a:cubicBezTo>
                    <a:pt x="6106" y="1"/>
                    <a:pt x="6070" y="1"/>
                    <a:pt x="6034" y="1"/>
                  </a:cubicBezTo>
                  <a:close/>
                </a:path>
              </a:pathLst>
            </a:custGeom>
            <a:solidFill>
              <a:srgbClr val="DA9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0"/>
            <p:cNvSpPr/>
            <p:nvPr/>
          </p:nvSpPr>
          <p:spPr>
            <a:xfrm flipH="1">
              <a:off x="2536592" y="3395885"/>
              <a:ext cx="299495" cy="57587"/>
            </a:xfrm>
            <a:custGeom>
              <a:avLst/>
              <a:gdLst/>
              <a:ahLst/>
              <a:cxnLst/>
              <a:rect l="l" t="t" r="r" b="b"/>
              <a:pathLst>
                <a:path w="6761" h="1300" extrusionOk="0">
                  <a:moveTo>
                    <a:pt x="6761" y="0"/>
                  </a:moveTo>
                  <a:lnTo>
                    <a:pt x="6761" y="0"/>
                  </a:lnTo>
                  <a:cubicBezTo>
                    <a:pt x="4456" y="124"/>
                    <a:pt x="2166" y="557"/>
                    <a:pt x="1" y="1300"/>
                  </a:cubicBezTo>
                  <a:cubicBezTo>
                    <a:pt x="2213" y="820"/>
                    <a:pt x="4518" y="387"/>
                    <a:pt x="6761" y="0"/>
                  </a:cubicBezTo>
                  <a:close/>
                </a:path>
              </a:pathLst>
            </a:custGeom>
            <a:solidFill>
              <a:srgbClr val="DA9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0"/>
            <p:cNvSpPr/>
            <p:nvPr/>
          </p:nvSpPr>
          <p:spPr>
            <a:xfrm flipH="1">
              <a:off x="1229111" y="2705780"/>
              <a:ext cx="1054679" cy="1095832"/>
            </a:xfrm>
            <a:custGeom>
              <a:avLst/>
              <a:gdLst/>
              <a:ahLst/>
              <a:cxnLst/>
              <a:rect l="l" t="t" r="r" b="b"/>
              <a:pathLst>
                <a:path w="23809" h="24738" extrusionOk="0">
                  <a:moveTo>
                    <a:pt x="19717" y="0"/>
                  </a:moveTo>
                  <a:cubicBezTo>
                    <a:pt x="17036" y="0"/>
                    <a:pt x="16443" y="3627"/>
                    <a:pt x="16275" y="5679"/>
                  </a:cubicBezTo>
                  <a:cubicBezTo>
                    <a:pt x="15934" y="9809"/>
                    <a:pt x="16027" y="13970"/>
                    <a:pt x="16244" y="18116"/>
                  </a:cubicBezTo>
                  <a:cubicBezTo>
                    <a:pt x="16104" y="17930"/>
                    <a:pt x="15965" y="17745"/>
                    <a:pt x="15826" y="17575"/>
                  </a:cubicBezTo>
                  <a:lnTo>
                    <a:pt x="15826" y="17575"/>
                  </a:lnTo>
                  <a:cubicBezTo>
                    <a:pt x="15704" y="17792"/>
                    <a:pt x="15736" y="18080"/>
                    <a:pt x="15882" y="18283"/>
                  </a:cubicBezTo>
                  <a:lnTo>
                    <a:pt x="15882" y="18283"/>
                  </a:lnTo>
                  <a:cubicBezTo>
                    <a:pt x="15694" y="18069"/>
                    <a:pt x="15469" y="17884"/>
                    <a:pt x="15207" y="17760"/>
                  </a:cubicBezTo>
                  <a:lnTo>
                    <a:pt x="15207" y="17760"/>
                  </a:lnTo>
                  <a:cubicBezTo>
                    <a:pt x="15037" y="17915"/>
                    <a:pt x="15068" y="18240"/>
                    <a:pt x="15254" y="18364"/>
                  </a:cubicBezTo>
                  <a:cubicBezTo>
                    <a:pt x="14202" y="18023"/>
                    <a:pt x="13134" y="17869"/>
                    <a:pt x="12036" y="17637"/>
                  </a:cubicBezTo>
                  <a:cubicBezTo>
                    <a:pt x="10768" y="17374"/>
                    <a:pt x="9484" y="17142"/>
                    <a:pt x="8200" y="16925"/>
                  </a:cubicBezTo>
                  <a:cubicBezTo>
                    <a:pt x="6854" y="16693"/>
                    <a:pt x="5508" y="16492"/>
                    <a:pt x="4162" y="16306"/>
                  </a:cubicBezTo>
                  <a:cubicBezTo>
                    <a:pt x="3672" y="16238"/>
                    <a:pt x="2168" y="15842"/>
                    <a:pt x="1223" y="15842"/>
                  </a:cubicBezTo>
                  <a:cubicBezTo>
                    <a:pt x="885" y="15842"/>
                    <a:pt x="618" y="15893"/>
                    <a:pt x="496" y="16028"/>
                  </a:cubicBezTo>
                  <a:cubicBezTo>
                    <a:pt x="357" y="16198"/>
                    <a:pt x="310" y="16414"/>
                    <a:pt x="264" y="16631"/>
                  </a:cubicBezTo>
                  <a:cubicBezTo>
                    <a:pt x="32" y="17900"/>
                    <a:pt x="1" y="19230"/>
                    <a:pt x="388" y="20467"/>
                  </a:cubicBezTo>
                  <a:cubicBezTo>
                    <a:pt x="403" y="20529"/>
                    <a:pt x="1888" y="20715"/>
                    <a:pt x="2120" y="20777"/>
                  </a:cubicBezTo>
                  <a:cubicBezTo>
                    <a:pt x="2971" y="21024"/>
                    <a:pt x="3775" y="21411"/>
                    <a:pt x="4611" y="21705"/>
                  </a:cubicBezTo>
                  <a:cubicBezTo>
                    <a:pt x="6250" y="22262"/>
                    <a:pt x="7906" y="22757"/>
                    <a:pt x="9576" y="23159"/>
                  </a:cubicBezTo>
                  <a:cubicBezTo>
                    <a:pt x="12980" y="23994"/>
                    <a:pt x="16476" y="24536"/>
                    <a:pt x="19972" y="24737"/>
                  </a:cubicBezTo>
                  <a:cubicBezTo>
                    <a:pt x="19974" y="24737"/>
                    <a:pt x="19977" y="24737"/>
                    <a:pt x="19980" y="24737"/>
                  </a:cubicBezTo>
                  <a:cubicBezTo>
                    <a:pt x="20397" y="24737"/>
                    <a:pt x="20993" y="22275"/>
                    <a:pt x="21101" y="21952"/>
                  </a:cubicBezTo>
                  <a:cubicBezTo>
                    <a:pt x="21550" y="20622"/>
                    <a:pt x="21782" y="19214"/>
                    <a:pt x="22029" y="17822"/>
                  </a:cubicBezTo>
                  <a:cubicBezTo>
                    <a:pt x="22524" y="14991"/>
                    <a:pt x="22818" y="12114"/>
                    <a:pt x="22926" y="9221"/>
                  </a:cubicBezTo>
                  <a:cubicBezTo>
                    <a:pt x="23019" y="6762"/>
                    <a:pt x="23808" y="110"/>
                    <a:pt x="19802" y="2"/>
                  </a:cubicBezTo>
                  <a:cubicBezTo>
                    <a:pt x="19773" y="1"/>
                    <a:pt x="19745" y="0"/>
                    <a:pt x="197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0"/>
            <p:cNvSpPr/>
            <p:nvPr/>
          </p:nvSpPr>
          <p:spPr>
            <a:xfrm flipH="1">
              <a:off x="1481303" y="3510969"/>
              <a:ext cx="146669" cy="139847"/>
            </a:xfrm>
            <a:custGeom>
              <a:avLst/>
              <a:gdLst/>
              <a:ahLst/>
              <a:cxnLst/>
              <a:rect l="l" t="t" r="r" b="b"/>
              <a:pathLst>
                <a:path w="3311" h="3157" extrusionOk="0">
                  <a:moveTo>
                    <a:pt x="0" y="1"/>
                  </a:moveTo>
                  <a:lnTo>
                    <a:pt x="0" y="1"/>
                  </a:lnTo>
                  <a:cubicBezTo>
                    <a:pt x="1361" y="713"/>
                    <a:pt x="2506" y="1842"/>
                    <a:pt x="3310" y="3157"/>
                  </a:cubicBezTo>
                  <a:cubicBezTo>
                    <a:pt x="2815" y="1780"/>
                    <a:pt x="1408" y="40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0"/>
            <p:cNvSpPr/>
            <p:nvPr/>
          </p:nvSpPr>
          <p:spPr>
            <a:xfrm flipH="1">
              <a:off x="1478557" y="3519917"/>
              <a:ext cx="83634" cy="82925"/>
            </a:xfrm>
            <a:custGeom>
              <a:avLst/>
              <a:gdLst/>
              <a:ahLst/>
              <a:cxnLst/>
              <a:rect l="l" t="t" r="r" b="b"/>
              <a:pathLst>
                <a:path w="1888" h="1872" extrusionOk="0">
                  <a:moveTo>
                    <a:pt x="0" y="0"/>
                  </a:moveTo>
                  <a:cubicBezTo>
                    <a:pt x="665" y="572"/>
                    <a:pt x="1300" y="1238"/>
                    <a:pt x="1887" y="1872"/>
                  </a:cubicBezTo>
                  <a:cubicBezTo>
                    <a:pt x="1733" y="1454"/>
                    <a:pt x="1423" y="1098"/>
                    <a:pt x="1114" y="774"/>
                  </a:cubicBezTo>
                  <a:cubicBezTo>
                    <a:pt x="789" y="464"/>
                    <a:pt x="433" y="139"/>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0"/>
            <p:cNvSpPr/>
            <p:nvPr/>
          </p:nvSpPr>
          <p:spPr>
            <a:xfrm flipH="1">
              <a:off x="2181641" y="3452054"/>
              <a:ext cx="51429" cy="176171"/>
            </a:xfrm>
            <a:custGeom>
              <a:avLst/>
              <a:gdLst/>
              <a:ahLst/>
              <a:cxnLst/>
              <a:rect l="l" t="t" r="r" b="b"/>
              <a:pathLst>
                <a:path w="1161" h="3977" extrusionOk="0">
                  <a:moveTo>
                    <a:pt x="372" y="1"/>
                  </a:moveTo>
                  <a:cubicBezTo>
                    <a:pt x="1" y="1331"/>
                    <a:pt x="310" y="2862"/>
                    <a:pt x="1161" y="3976"/>
                  </a:cubicBezTo>
                  <a:cubicBezTo>
                    <a:pt x="542" y="2723"/>
                    <a:pt x="279" y="1393"/>
                    <a:pt x="3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0"/>
            <p:cNvSpPr/>
            <p:nvPr/>
          </p:nvSpPr>
          <p:spPr>
            <a:xfrm flipH="1">
              <a:off x="2094597" y="3573340"/>
              <a:ext cx="38406" cy="56922"/>
            </a:xfrm>
            <a:custGeom>
              <a:avLst/>
              <a:gdLst/>
              <a:ahLst/>
              <a:cxnLst/>
              <a:rect l="l" t="t" r="r" b="b"/>
              <a:pathLst>
                <a:path w="867" h="1285" extrusionOk="0">
                  <a:moveTo>
                    <a:pt x="0" y="1"/>
                  </a:moveTo>
                  <a:lnTo>
                    <a:pt x="0" y="1"/>
                  </a:lnTo>
                  <a:cubicBezTo>
                    <a:pt x="108" y="527"/>
                    <a:pt x="418" y="991"/>
                    <a:pt x="866" y="1285"/>
                  </a:cubicBezTo>
                  <a:cubicBezTo>
                    <a:pt x="619" y="805"/>
                    <a:pt x="340" y="41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0"/>
            <p:cNvSpPr/>
            <p:nvPr/>
          </p:nvSpPr>
          <p:spPr>
            <a:xfrm flipH="1">
              <a:off x="1275718" y="2672601"/>
              <a:ext cx="313228" cy="136746"/>
            </a:xfrm>
            <a:custGeom>
              <a:avLst/>
              <a:gdLst/>
              <a:ahLst/>
              <a:cxnLst/>
              <a:rect l="l" t="t" r="r" b="b"/>
              <a:pathLst>
                <a:path w="7071" h="3087" extrusionOk="0">
                  <a:moveTo>
                    <a:pt x="4377" y="1"/>
                  </a:moveTo>
                  <a:cubicBezTo>
                    <a:pt x="2477" y="1"/>
                    <a:pt x="637" y="1189"/>
                    <a:pt x="1" y="3086"/>
                  </a:cubicBezTo>
                  <a:cubicBezTo>
                    <a:pt x="807" y="1293"/>
                    <a:pt x="2616" y="174"/>
                    <a:pt x="4502" y="174"/>
                  </a:cubicBezTo>
                  <a:cubicBezTo>
                    <a:pt x="5039" y="174"/>
                    <a:pt x="5583" y="265"/>
                    <a:pt x="6111" y="457"/>
                  </a:cubicBezTo>
                  <a:cubicBezTo>
                    <a:pt x="6436" y="565"/>
                    <a:pt x="6761" y="720"/>
                    <a:pt x="7070" y="905"/>
                  </a:cubicBezTo>
                  <a:cubicBezTo>
                    <a:pt x="6792" y="689"/>
                    <a:pt x="6467" y="503"/>
                    <a:pt x="6142" y="364"/>
                  </a:cubicBezTo>
                  <a:cubicBezTo>
                    <a:pt x="5571" y="117"/>
                    <a:pt x="4971" y="1"/>
                    <a:pt x="43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0"/>
            <p:cNvSpPr/>
            <p:nvPr/>
          </p:nvSpPr>
          <p:spPr>
            <a:xfrm flipH="1">
              <a:off x="1681393" y="3339008"/>
              <a:ext cx="104188" cy="28439"/>
            </a:xfrm>
            <a:custGeom>
              <a:avLst/>
              <a:gdLst/>
              <a:ahLst/>
              <a:cxnLst/>
              <a:rect l="l" t="t" r="r" b="b"/>
              <a:pathLst>
                <a:path w="2352" h="642" extrusionOk="0">
                  <a:moveTo>
                    <a:pt x="2351" y="0"/>
                  </a:moveTo>
                  <a:lnTo>
                    <a:pt x="2351" y="0"/>
                  </a:lnTo>
                  <a:cubicBezTo>
                    <a:pt x="1980" y="304"/>
                    <a:pt x="1535" y="456"/>
                    <a:pt x="1087" y="456"/>
                  </a:cubicBezTo>
                  <a:cubicBezTo>
                    <a:pt x="713" y="456"/>
                    <a:pt x="338" y="350"/>
                    <a:pt x="0" y="139"/>
                  </a:cubicBezTo>
                  <a:lnTo>
                    <a:pt x="0" y="139"/>
                  </a:lnTo>
                  <a:cubicBezTo>
                    <a:pt x="259" y="477"/>
                    <a:pt x="684" y="641"/>
                    <a:pt x="1112" y="641"/>
                  </a:cubicBezTo>
                  <a:cubicBezTo>
                    <a:pt x="1606" y="641"/>
                    <a:pt x="2103" y="423"/>
                    <a:pt x="2351" y="0"/>
                  </a:cubicBezTo>
                  <a:close/>
                </a:path>
              </a:pathLst>
            </a:custGeom>
            <a:solidFill>
              <a:srgbClr val="A9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40"/>
          <p:cNvGrpSpPr/>
          <p:nvPr/>
        </p:nvGrpSpPr>
        <p:grpSpPr>
          <a:xfrm>
            <a:off x="2505863" y="2047463"/>
            <a:ext cx="492057" cy="492057"/>
            <a:chOff x="2698313" y="2047463"/>
            <a:chExt cx="492057" cy="492057"/>
          </a:xfrm>
        </p:grpSpPr>
        <p:sp>
          <p:nvSpPr>
            <p:cNvPr id="697" name="Google Shape;697;p40"/>
            <p:cNvSpPr/>
            <p:nvPr/>
          </p:nvSpPr>
          <p:spPr>
            <a:xfrm flipH="1">
              <a:off x="2698313" y="2047463"/>
              <a:ext cx="492057" cy="492057"/>
            </a:xfrm>
            <a:custGeom>
              <a:avLst/>
              <a:gdLst/>
              <a:ahLst/>
              <a:cxnLst/>
              <a:rect l="l" t="t" r="r" b="b"/>
              <a:pathLst>
                <a:path w="11108" h="11108" extrusionOk="0">
                  <a:moveTo>
                    <a:pt x="5554" y="1"/>
                  </a:moveTo>
                  <a:cubicBezTo>
                    <a:pt x="2491" y="1"/>
                    <a:pt x="0" y="2491"/>
                    <a:pt x="0" y="5554"/>
                  </a:cubicBezTo>
                  <a:cubicBezTo>
                    <a:pt x="0" y="8617"/>
                    <a:pt x="2491" y="11108"/>
                    <a:pt x="5554" y="11108"/>
                  </a:cubicBezTo>
                  <a:cubicBezTo>
                    <a:pt x="8617" y="11108"/>
                    <a:pt x="11107" y="8617"/>
                    <a:pt x="11107" y="5554"/>
                  </a:cubicBezTo>
                  <a:cubicBezTo>
                    <a:pt x="11107" y="2491"/>
                    <a:pt x="8617" y="1"/>
                    <a:pt x="55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 name="Google Shape;698;p40"/>
            <p:cNvGrpSpPr/>
            <p:nvPr/>
          </p:nvGrpSpPr>
          <p:grpSpPr>
            <a:xfrm>
              <a:off x="2782290" y="2230618"/>
              <a:ext cx="345220" cy="151634"/>
              <a:chOff x="2788553" y="2230618"/>
              <a:chExt cx="345220" cy="151634"/>
            </a:xfrm>
          </p:grpSpPr>
          <p:sp>
            <p:nvSpPr>
              <p:cNvPr id="699" name="Google Shape;699;p40"/>
              <p:cNvSpPr/>
              <p:nvPr/>
            </p:nvSpPr>
            <p:spPr>
              <a:xfrm>
                <a:off x="2788553" y="2230618"/>
                <a:ext cx="79857" cy="134705"/>
              </a:xfrm>
              <a:custGeom>
                <a:avLst/>
                <a:gdLst/>
                <a:ahLst/>
                <a:cxnLst/>
                <a:rect l="l" t="t" r="r" b="b"/>
                <a:pathLst>
                  <a:path w="6019" h="10153" extrusionOk="0">
                    <a:moveTo>
                      <a:pt x="2827" y="0"/>
                    </a:moveTo>
                    <a:cubicBezTo>
                      <a:pt x="2371" y="0"/>
                      <a:pt x="1915" y="61"/>
                      <a:pt x="1429" y="152"/>
                    </a:cubicBezTo>
                    <a:cubicBezTo>
                      <a:pt x="973" y="274"/>
                      <a:pt x="487" y="395"/>
                      <a:pt x="1" y="608"/>
                    </a:cubicBezTo>
                    <a:lnTo>
                      <a:pt x="1" y="2796"/>
                    </a:lnTo>
                    <a:cubicBezTo>
                      <a:pt x="456" y="2462"/>
                      <a:pt x="882" y="2189"/>
                      <a:pt x="1277" y="2037"/>
                    </a:cubicBezTo>
                    <a:cubicBezTo>
                      <a:pt x="1672" y="1854"/>
                      <a:pt x="2037" y="1763"/>
                      <a:pt x="2371" y="1763"/>
                    </a:cubicBezTo>
                    <a:cubicBezTo>
                      <a:pt x="2797" y="1763"/>
                      <a:pt x="3162" y="1915"/>
                      <a:pt x="3405" y="2189"/>
                    </a:cubicBezTo>
                    <a:cubicBezTo>
                      <a:pt x="3678" y="2493"/>
                      <a:pt x="3800" y="2857"/>
                      <a:pt x="3800" y="3313"/>
                    </a:cubicBezTo>
                    <a:cubicBezTo>
                      <a:pt x="3800" y="3617"/>
                      <a:pt x="3739" y="3921"/>
                      <a:pt x="3618" y="4195"/>
                    </a:cubicBezTo>
                    <a:cubicBezTo>
                      <a:pt x="3496" y="4468"/>
                      <a:pt x="3283" y="4772"/>
                      <a:pt x="3010" y="5076"/>
                    </a:cubicBezTo>
                    <a:lnTo>
                      <a:pt x="1" y="8268"/>
                    </a:lnTo>
                    <a:lnTo>
                      <a:pt x="1" y="10152"/>
                    </a:lnTo>
                    <a:lnTo>
                      <a:pt x="6019" y="10152"/>
                    </a:lnTo>
                    <a:lnTo>
                      <a:pt x="6019" y="8268"/>
                    </a:lnTo>
                    <a:lnTo>
                      <a:pt x="2371" y="8268"/>
                    </a:lnTo>
                    <a:lnTo>
                      <a:pt x="4134" y="6414"/>
                    </a:lnTo>
                    <a:cubicBezTo>
                      <a:pt x="4864" y="5623"/>
                      <a:pt x="5381" y="4985"/>
                      <a:pt x="5593" y="4529"/>
                    </a:cubicBezTo>
                    <a:cubicBezTo>
                      <a:pt x="5836" y="4043"/>
                      <a:pt x="5958" y="3526"/>
                      <a:pt x="5958" y="3009"/>
                    </a:cubicBezTo>
                    <a:cubicBezTo>
                      <a:pt x="5958" y="2067"/>
                      <a:pt x="5685" y="1337"/>
                      <a:pt x="5137" y="790"/>
                    </a:cubicBezTo>
                    <a:cubicBezTo>
                      <a:pt x="4590" y="274"/>
                      <a:pt x="3800" y="0"/>
                      <a:pt x="2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0"/>
              <p:cNvSpPr/>
              <p:nvPr/>
            </p:nvSpPr>
            <p:spPr>
              <a:xfrm>
                <a:off x="2888166" y="2233033"/>
                <a:ext cx="91148" cy="132290"/>
              </a:xfrm>
              <a:custGeom>
                <a:avLst/>
                <a:gdLst/>
                <a:ahLst/>
                <a:cxnLst/>
                <a:rect l="l" t="t" r="r" b="b"/>
                <a:pathLst>
                  <a:path w="6870" h="9971" extrusionOk="0">
                    <a:moveTo>
                      <a:pt x="3678" y="2128"/>
                    </a:moveTo>
                    <a:lnTo>
                      <a:pt x="3678" y="6292"/>
                    </a:lnTo>
                    <a:lnTo>
                      <a:pt x="1338" y="6292"/>
                    </a:lnTo>
                    <a:lnTo>
                      <a:pt x="3678" y="2128"/>
                    </a:lnTo>
                    <a:close/>
                    <a:moveTo>
                      <a:pt x="3313" y="0"/>
                    </a:moveTo>
                    <a:lnTo>
                      <a:pt x="0" y="5958"/>
                    </a:lnTo>
                    <a:lnTo>
                      <a:pt x="0" y="8177"/>
                    </a:lnTo>
                    <a:lnTo>
                      <a:pt x="3678" y="8177"/>
                    </a:lnTo>
                    <a:lnTo>
                      <a:pt x="3678" y="9970"/>
                    </a:lnTo>
                    <a:lnTo>
                      <a:pt x="5684" y="9970"/>
                    </a:lnTo>
                    <a:lnTo>
                      <a:pt x="5684" y="8177"/>
                    </a:lnTo>
                    <a:lnTo>
                      <a:pt x="6870" y="8177"/>
                    </a:lnTo>
                    <a:lnTo>
                      <a:pt x="6870" y="6292"/>
                    </a:lnTo>
                    <a:lnTo>
                      <a:pt x="5684" y="6292"/>
                    </a:lnTo>
                    <a:lnTo>
                      <a:pt x="56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0"/>
              <p:cNvSpPr/>
              <p:nvPr/>
            </p:nvSpPr>
            <p:spPr>
              <a:xfrm>
                <a:off x="2986160" y="2233033"/>
                <a:ext cx="54861" cy="149220"/>
              </a:xfrm>
              <a:custGeom>
                <a:avLst/>
                <a:gdLst/>
                <a:ahLst/>
                <a:cxnLst/>
                <a:rect l="l" t="t" r="r" b="b"/>
                <a:pathLst>
                  <a:path w="4135" h="11247" extrusionOk="0">
                    <a:moveTo>
                      <a:pt x="2918" y="0"/>
                    </a:moveTo>
                    <a:lnTo>
                      <a:pt x="0" y="11247"/>
                    </a:lnTo>
                    <a:lnTo>
                      <a:pt x="1216" y="11247"/>
                    </a:lnTo>
                    <a:lnTo>
                      <a:pt x="41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0"/>
              <p:cNvSpPr/>
              <p:nvPr/>
            </p:nvSpPr>
            <p:spPr>
              <a:xfrm>
                <a:off x="3051091" y="2233033"/>
                <a:ext cx="82683" cy="132290"/>
              </a:xfrm>
              <a:custGeom>
                <a:avLst/>
                <a:gdLst/>
                <a:ahLst/>
                <a:cxnLst/>
                <a:rect l="l" t="t" r="r" b="b"/>
                <a:pathLst>
                  <a:path w="6232" h="9971" extrusionOk="0">
                    <a:moveTo>
                      <a:pt x="0" y="0"/>
                    </a:moveTo>
                    <a:lnTo>
                      <a:pt x="0" y="1915"/>
                    </a:lnTo>
                    <a:lnTo>
                      <a:pt x="3982" y="1915"/>
                    </a:lnTo>
                    <a:lnTo>
                      <a:pt x="942" y="9970"/>
                    </a:lnTo>
                    <a:lnTo>
                      <a:pt x="3009" y="9970"/>
                    </a:lnTo>
                    <a:lnTo>
                      <a:pt x="6231" y="1459"/>
                    </a:lnTo>
                    <a:lnTo>
                      <a:pt x="62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3" name="Google Shape;703;p40"/>
          <p:cNvGrpSpPr/>
          <p:nvPr/>
        </p:nvGrpSpPr>
        <p:grpSpPr>
          <a:xfrm>
            <a:off x="2161867" y="1556726"/>
            <a:ext cx="474934" cy="442780"/>
            <a:chOff x="2354317" y="1556726"/>
            <a:chExt cx="474934" cy="442780"/>
          </a:xfrm>
        </p:grpSpPr>
        <p:sp>
          <p:nvSpPr>
            <p:cNvPr id="704" name="Google Shape;704;p40"/>
            <p:cNvSpPr/>
            <p:nvPr/>
          </p:nvSpPr>
          <p:spPr>
            <a:xfrm flipH="1">
              <a:off x="2354317" y="1556726"/>
              <a:ext cx="474934" cy="442780"/>
            </a:xfrm>
            <a:custGeom>
              <a:avLst/>
              <a:gdLst/>
              <a:ahLst/>
              <a:cxnLst/>
              <a:rect l="l" t="t" r="r" b="b"/>
              <a:pathLst>
                <a:path w="7396" h="6895" extrusionOk="0">
                  <a:moveTo>
                    <a:pt x="3711" y="0"/>
                  </a:moveTo>
                  <a:cubicBezTo>
                    <a:pt x="2040" y="0"/>
                    <a:pt x="574" y="1200"/>
                    <a:pt x="295" y="2904"/>
                  </a:cubicBezTo>
                  <a:cubicBezTo>
                    <a:pt x="1" y="4776"/>
                    <a:pt x="1269" y="6540"/>
                    <a:pt x="3157" y="6849"/>
                  </a:cubicBezTo>
                  <a:cubicBezTo>
                    <a:pt x="3344" y="6880"/>
                    <a:pt x="3531" y="6895"/>
                    <a:pt x="3715" y="6895"/>
                  </a:cubicBezTo>
                  <a:cubicBezTo>
                    <a:pt x="5367" y="6895"/>
                    <a:pt x="6823" y="5687"/>
                    <a:pt x="7101" y="4003"/>
                  </a:cubicBezTo>
                  <a:cubicBezTo>
                    <a:pt x="7395" y="2115"/>
                    <a:pt x="6127" y="352"/>
                    <a:pt x="4255" y="42"/>
                  </a:cubicBezTo>
                  <a:cubicBezTo>
                    <a:pt x="4072" y="14"/>
                    <a:pt x="3890" y="0"/>
                    <a:pt x="37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 name="Google Shape;705;p40"/>
            <p:cNvGrpSpPr/>
            <p:nvPr/>
          </p:nvGrpSpPr>
          <p:grpSpPr>
            <a:xfrm>
              <a:off x="2492986" y="1693013"/>
              <a:ext cx="197619" cy="170195"/>
              <a:chOff x="4099636" y="836225"/>
              <a:chExt cx="197619" cy="170195"/>
            </a:xfrm>
          </p:grpSpPr>
          <p:sp>
            <p:nvSpPr>
              <p:cNvPr id="706" name="Google Shape;706;p40"/>
              <p:cNvSpPr/>
              <p:nvPr/>
            </p:nvSpPr>
            <p:spPr>
              <a:xfrm>
                <a:off x="4099636" y="871318"/>
                <a:ext cx="85907" cy="135103"/>
              </a:xfrm>
              <a:custGeom>
                <a:avLst/>
                <a:gdLst/>
                <a:ahLst/>
                <a:cxnLst/>
                <a:rect l="l" t="t" r="r" b="b"/>
                <a:pathLst>
                  <a:path w="6475" h="10183" extrusionOk="0">
                    <a:moveTo>
                      <a:pt x="2462" y="0"/>
                    </a:moveTo>
                    <a:lnTo>
                      <a:pt x="2462" y="2401"/>
                    </a:lnTo>
                    <a:lnTo>
                      <a:pt x="5016" y="2401"/>
                    </a:lnTo>
                    <a:lnTo>
                      <a:pt x="5016" y="0"/>
                    </a:lnTo>
                    <a:close/>
                    <a:moveTo>
                      <a:pt x="2462" y="3404"/>
                    </a:moveTo>
                    <a:lnTo>
                      <a:pt x="2462" y="3678"/>
                    </a:lnTo>
                    <a:cubicBezTo>
                      <a:pt x="2462" y="3891"/>
                      <a:pt x="2402" y="4073"/>
                      <a:pt x="2310" y="4256"/>
                    </a:cubicBezTo>
                    <a:cubicBezTo>
                      <a:pt x="2219" y="4408"/>
                      <a:pt x="2006" y="4651"/>
                      <a:pt x="1672" y="4894"/>
                    </a:cubicBezTo>
                    <a:lnTo>
                      <a:pt x="1216" y="5289"/>
                    </a:lnTo>
                    <a:cubicBezTo>
                      <a:pt x="791" y="5684"/>
                      <a:pt x="456" y="6049"/>
                      <a:pt x="274" y="6414"/>
                    </a:cubicBezTo>
                    <a:cubicBezTo>
                      <a:pt x="91" y="6748"/>
                      <a:pt x="0" y="7143"/>
                      <a:pt x="0" y="7569"/>
                    </a:cubicBezTo>
                    <a:cubicBezTo>
                      <a:pt x="0" y="8420"/>
                      <a:pt x="304" y="9058"/>
                      <a:pt x="912" y="9514"/>
                    </a:cubicBezTo>
                    <a:cubicBezTo>
                      <a:pt x="1520" y="9970"/>
                      <a:pt x="2402" y="10183"/>
                      <a:pt x="3557" y="10183"/>
                    </a:cubicBezTo>
                    <a:cubicBezTo>
                      <a:pt x="3982" y="10183"/>
                      <a:pt x="4438" y="10122"/>
                      <a:pt x="4924" y="10031"/>
                    </a:cubicBezTo>
                    <a:cubicBezTo>
                      <a:pt x="5411" y="9970"/>
                      <a:pt x="5927" y="9818"/>
                      <a:pt x="6475" y="9636"/>
                    </a:cubicBezTo>
                    <a:lnTo>
                      <a:pt x="6475" y="7538"/>
                    </a:lnTo>
                    <a:cubicBezTo>
                      <a:pt x="6019" y="7812"/>
                      <a:pt x="5532" y="8055"/>
                      <a:pt x="5107" y="8207"/>
                    </a:cubicBezTo>
                    <a:cubicBezTo>
                      <a:pt x="4651" y="8359"/>
                      <a:pt x="4225" y="8420"/>
                      <a:pt x="3860" y="8420"/>
                    </a:cubicBezTo>
                    <a:cubicBezTo>
                      <a:pt x="3435" y="8420"/>
                      <a:pt x="3131" y="8329"/>
                      <a:pt x="2918" y="8146"/>
                    </a:cubicBezTo>
                    <a:cubicBezTo>
                      <a:pt x="2675" y="7994"/>
                      <a:pt x="2553" y="7751"/>
                      <a:pt x="2553" y="7417"/>
                    </a:cubicBezTo>
                    <a:cubicBezTo>
                      <a:pt x="2553" y="7204"/>
                      <a:pt x="2614" y="7022"/>
                      <a:pt x="2736" y="6809"/>
                    </a:cubicBezTo>
                    <a:cubicBezTo>
                      <a:pt x="2888" y="6596"/>
                      <a:pt x="3070" y="6383"/>
                      <a:pt x="3344" y="6170"/>
                    </a:cubicBezTo>
                    <a:lnTo>
                      <a:pt x="3769" y="5775"/>
                    </a:lnTo>
                    <a:cubicBezTo>
                      <a:pt x="4286" y="5319"/>
                      <a:pt x="4620" y="4955"/>
                      <a:pt x="4772" y="4681"/>
                    </a:cubicBezTo>
                    <a:cubicBezTo>
                      <a:pt x="4924" y="4408"/>
                      <a:pt x="5016" y="4073"/>
                      <a:pt x="5016" y="3708"/>
                    </a:cubicBezTo>
                    <a:lnTo>
                      <a:pt x="5016" y="340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0"/>
              <p:cNvSpPr/>
              <p:nvPr/>
            </p:nvSpPr>
            <p:spPr>
              <a:xfrm>
                <a:off x="4211335" y="836225"/>
                <a:ext cx="85920" cy="134705"/>
              </a:xfrm>
              <a:custGeom>
                <a:avLst/>
                <a:gdLst/>
                <a:ahLst/>
                <a:cxnLst/>
                <a:rect l="l" t="t" r="r" b="b"/>
                <a:pathLst>
                  <a:path w="6476" h="10153" extrusionOk="0">
                    <a:moveTo>
                      <a:pt x="2919" y="1"/>
                    </a:moveTo>
                    <a:cubicBezTo>
                      <a:pt x="2493" y="1"/>
                      <a:pt x="2037" y="31"/>
                      <a:pt x="1581" y="122"/>
                    </a:cubicBezTo>
                    <a:cubicBezTo>
                      <a:pt x="1095" y="214"/>
                      <a:pt x="578" y="335"/>
                      <a:pt x="1" y="548"/>
                    </a:cubicBezTo>
                    <a:lnTo>
                      <a:pt x="1" y="2645"/>
                    </a:lnTo>
                    <a:cubicBezTo>
                      <a:pt x="487" y="2341"/>
                      <a:pt x="943" y="2128"/>
                      <a:pt x="1399" y="1976"/>
                    </a:cubicBezTo>
                    <a:cubicBezTo>
                      <a:pt x="1825" y="1824"/>
                      <a:pt x="2250" y="1733"/>
                      <a:pt x="2615" y="1733"/>
                    </a:cubicBezTo>
                    <a:cubicBezTo>
                      <a:pt x="3040" y="1733"/>
                      <a:pt x="3344" y="1824"/>
                      <a:pt x="3588" y="2007"/>
                    </a:cubicBezTo>
                    <a:cubicBezTo>
                      <a:pt x="3800" y="2189"/>
                      <a:pt x="3922" y="2432"/>
                      <a:pt x="3922" y="2736"/>
                    </a:cubicBezTo>
                    <a:cubicBezTo>
                      <a:pt x="3922" y="2949"/>
                      <a:pt x="3861" y="3162"/>
                      <a:pt x="3740" y="3344"/>
                    </a:cubicBezTo>
                    <a:cubicBezTo>
                      <a:pt x="3618" y="3557"/>
                      <a:pt x="3405" y="3770"/>
                      <a:pt x="3132" y="4013"/>
                    </a:cubicBezTo>
                    <a:lnTo>
                      <a:pt x="2676" y="4408"/>
                    </a:lnTo>
                    <a:cubicBezTo>
                      <a:pt x="2189" y="4834"/>
                      <a:pt x="1855" y="5198"/>
                      <a:pt x="1703" y="5472"/>
                    </a:cubicBezTo>
                    <a:cubicBezTo>
                      <a:pt x="1551" y="5746"/>
                      <a:pt x="1460" y="6080"/>
                      <a:pt x="1460" y="6445"/>
                    </a:cubicBezTo>
                    <a:lnTo>
                      <a:pt x="1460" y="6779"/>
                    </a:lnTo>
                    <a:lnTo>
                      <a:pt x="4013" y="6779"/>
                    </a:lnTo>
                    <a:lnTo>
                      <a:pt x="4013" y="6475"/>
                    </a:lnTo>
                    <a:cubicBezTo>
                      <a:pt x="4013" y="6262"/>
                      <a:pt x="4074" y="6080"/>
                      <a:pt x="4165" y="5928"/>
                    </a:cubicBezTo>
                    <a:cubicBezTo>
                      <a:pt x="4256" y="5746"/>
                      <a:pt x="4469" y="5533"/>
                      <a:pt x="4803" y="5259"/>
                    </a:cubicBezTo>
                    <a:lnTo>
                      <a:pt x="5259" y="4864"/>
                    </a:lnTo>
                    <a:cubicBezTo>
                      <a:pt x="5685" y="4469"/>
                      <a:pt x="6019" y="4104"/>
                      <a:pt x="6202" y="3770"/>
                    </a:cubicBezTo>
                    <a:cubicBezTo>
                      <a:pt x="6384" y="3405"/>
                      <a:pt x="6475" y="3040"/>
                      <a:pt x="6475" y="2584"/>
                    </a:cubicBezTo>
                    <a:cubicBezTo>
                      <a:pt x="6475" y="1733"/>
                      <a:pt x="6171" y="1095"/>
                      <a:pt x="5563" y="639"/>
                    </a:cubicBezTo>
                    <a:cubicBezTo>
                      <a:pt x="4955" y="214"/>
                      <a:pt x="4074" y="1"/>
                      <a:pt x="2919" y="1"/>
                    </a:cubicBezTo>
                    <a:close/>
                    <a:moveTo>
                      <a:pt x="1460" y="7752"/>
                    </a:moveTo>
                    <a:lnTo>
                      <a:pt x="1460" y="10153"/>
                    </a:lnTo>
                    <a:lnTo>
                      <a:pt x="4013" y="10153"/>
                    </a:lnTo>
                    <a:lnTo>
                      <a:pt x="4013" y="775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8" name="Google Shape;708;p40"/>
          <p:cNvGrpSpPr/>
          <p:nvPr/>
        </p:nvGrpSpPr>
        <p:grpSpPr>
          <a:xfrm>
            <a:off x="1997415" y="2128923"/>
            <a:ext cx="330326" cy="329184"/>
            <a:chOff x="2189865" y="2128923"/>
            <a:chExt cx="330326" cy="329184"/>
          </a:xfrm>
        </p:grpSpPr>
        <p:sp>
          <p:nvSpPr>
            <p:cNvPr id="709" name="Google Shape;709;p40"/>
            <p:cNvSpPr/>
            <p:nvPr/>
          </p:nvSpPr>
          <p:spPr>
            <a:xfrm flipH="1">
              <a:off x="2189865" y="2128923"/>
              <a:ext cx="330326" cy="329184"/>
            </a:xfrm>
            <a:custGeom>
              <a:avLst/>
              <a:gdLst/>
              <a:ahLst/>
              <a:cxnLst/>
              <a:rect l="l" t="t" r="r" b="b"/>
              <a:pathLst>
                <a:path w="4425" h="4410" extrusionOk="0">
                  <a:moveTo>
                    <a:pt x="2213" y="1"/>
                  </a:moveTo>
                  <a:cubicBezTo>
                    <a:pt x="991" y="1"/>
                    <a:pt x="1" y="991"/>
                    <a:pt x="1" y="2197"/>
                  </a:cubicBezTo>
                  <a:cubicBezTo>
                    <a:pt x="1" y="3419"/>
                    <a:pt x="991" y="4410"/>
                    <a:pt x="2213" y="4410"/>
                  </a:cubicBezTo>
                  <a:cubicBezTo>
                    <a:pt x="3435" y="4410"/>
                    <a:pt x="4425" y="3419"/>
                    <a:pt x="4425" y="2197"/>
                  </a:cubicBezTo>
                  <a:cubicBezTo>
                    <a:pt x="4425" y="991"/>
                    <a:pt x="3435" y="1"/>
                    <a:pt x="2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 name="Google Shape;710;p40"/>
            <p:cNvGrpSpPr/>
            <p:nvPr/>
          </p:nvGrpSpPr>
          <p:grpSpPr>
            <a:xfrm>
              <a:off x="2289285" y="2203169"/>
              <a:ext cx="131481" cy="181486"/>
              <a:chOff x="2579522" y="913020"/>
              <a:chExt cx="131481" cy="181486"/>
            </a:xfrm>
          </p:grpSpPr>
          <p:sp>
            <p:nvSpPr>
              <p:cNvPr id="711" name="Google Shape;711;p40"/>
              <p:cNvSpPr/>
              <p:nvPr/>
            </p:nvSpPr>
            <p:spPr>
              <a:xfrm>
                <a:off x="2607756" y="913020"/>
                <a:ext cx="71392" cy="75426"/>
              </a:xfrm>
              <a:custGeom>
                <a:avLst/>
                <a:gdLst/>
                <a:ahLst/>
                <a:cxnLst/>
                <a:rect l="l" t="t" r="r" b="b"/>
                <a:pathLst>
                  <a:path w="5381" h="5685" extrusionOk="0">
                    <a:moveTo>
                      <a:pt x="2706" y="0"/>
                    </a:moveTo>
                    <a:cubicBezTo>
                      <a:pt x="1216" y="0"/>
                      <a:pt x="1" y="1277"/>
                      <a:pt x="1" y="2827"/>
                    </a:cubicBezTo>
                    <a:cubicBezTo>
                      <a:pt x="1" y="4408"/>
                      <a:pt x="1216" y="5684"/>
                      <a:pt x="2706" y="5684"/>
                    </a:cubicBezTo>
                    <a:cubicBezTo>
                      <a:pt x="4195" y="5684"/>
                      <a:pt x="5381" y="4408"/>
                      <a:pt x="5381" y="2827"/>
                    </a:cubicBezTo>
                    <a:cubicBezTo>
                      <a:pt x="5381" y="1277"/>
                      <a:pt x="4195" y="0"/>
                      <a:pt x="2706" y="0"/>
                    </a:cubicBezTo>
                    <a:close/>
                  </a:path>
                </a:pathLst>
              </a:custGeom>
              <a:solidFill>
                <a:srgbClr val="E5BD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0"/>
              <p:cNvSpPr/>
              <p:nvPr/>
            </p:nvSpPr>
            <p:spPr>
              <a:xfrm>
                <a:off x="2579522" y="997309"/>
                <a:ext cx="131481" cy="97198"/>
              </a:xfrm>
              <a:custGeom>
                <a:avLst/>
                <a:gdLst/>
                <a:ahLst/>
                <a:cxnLst/>
                <a:rect l="l" t="t" r="r" b="b"/>
                <a:pathLst>
                  <a:path w="9910" h="7326" extrusionOk="0">
                    <a:moveTo>
                      <a:pt x="4955" y="0"/>
                    </a:moveTo>
                    <a:cubicBezTo>
                      <a:pt x="1" y="0"/>
                      <a:pt x="761" y="7325"/>
                      <a:pt x="761" y="7325"/>
                    </a:cubicBezTo>
                    <a:lnTo>
                      <a:pt x="8846" y="7325"/>
                    </a:lnTo>
                    <a:cubicBezTo>
                      <a:pt x="8846" y="7325"/>
                      <a:pt x="9910" y="0"/>
                      <a:pt x="49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0"/>
              <p:cNvSpPr/>
              <p:nvPr/>
            </p:nvSpPr>
            <p:spPr>
              <a:xfrm>
                <a:off x="2603603" y="997309"/>
                <a:ext cx="83532" cy="29162"/>
              </a:xfrm>
              <a:custGeom>
                <a:avLst/>
                <a:gdLst/>
                <a:ahLst/>
                <a:cxnLst/>
                <a:rect l="l" t="t" r="r" b="b"/>
                <a:pathLst>
                  <a:path w="6296" h="2198" extrusionOk="0">
                    <a:moveTo>
                      <a:pt x="3140" y="0"/>
                    </a:moveTo>
                    <a:cubicBezTo>
                      <a:pt x="2077" y="0"/>
                      <a:pt x="1286" y="334"/>
                      <a:pt x="678" y="851"/>
                    </a:cubicBezTo>
                    <a:cubicBezTo>
                      <a:pt x="0" y="1454"/>
                      <a:pt x="735" y="2197"/>
                      <a:pt x="1631" y="2197"/>
                    </a:cubicBezTo>
                    <a:cubicBezTo>
                      <a:pt x="2180" y="2197"/>
                      <a:pt x="2790" y="1918"/>
                      <a:pt x="3171" y="1155"/>
                    </a:cubicBezTo>
                    <a:cubicBezTo>
                      <a:pt x="3635" y="1870"/>
                      <a:pt x="4316" y="2140"/>
                      <a:pt x="4888" y="2140"/>
                    </a:cubicBezTo>
                    <a:cubicBezTo>
                      <a:pt x="5702" y="2140"/>
                      <a:pt x="6295" y="1592"/>
                      <a:pt x="5724" y="1003"/>
                    </a:cubicBezTo>
                    <a:cubicBezTo>
                      <a:pt x="5116" y="395"/>
                      <a:pt x="4295" y="0"/>
                      <a:pt x="31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7"/>
        <p:cNvGrpSpPr/>
        <p:nvPr/>
      </p:nvGrpSpPr>
      <p:grpSpPr>
        <a:xfrm>
          <a:off x="0" y="0"/>
          <a:ext cx="0" cy="0"/>
          <a:chOff x="0" y="0"/>
          <a:chExt cx="0" cy="0"/>
        </a:xfrm>
      </p:grpSpPr>
      <p:sp>
        <p:nvSpPr>
          <p:cNvPr id="718" name="Google Shape;718;p41"/>
          <p:cNvSpPr/>
          <p:nvPr/>
        </p:nvSpPr>
        <p:spPr>
          <a:xfrm>
            <a:off x="4021812" y="1384338"/>
            <a:ext cx="1100100" cy="1100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1"/>
          <p:cNvSpPr txBox="1">
            <a:spLocks noGrp="1"/>
          </p:cNvSpPr>
          <p:nvPr>
            <p:ph type="title"/>
          </p:nvPr>
        </p:nvSpPr>
        <p:spPr>
          <a:xfrm>
            <a:off x="1465697" y="2563544"/>
            <a:ext cx="6442500" cy="880424"/>
          </a:xfrm>
          <a:prstGeom prst="rect">
            <a:avLst/>
          </a:prstGeom>
        </p:spPr>
        <p:txBody>
          <a:bodyPr spcFirstLastPara="1" wrap="square" lIns="91425" tIns="91425" rIns="91425" bIns="91425" anchor="b" anchorCtr="0">
            <a:noAutofit/>
          </a:bodyPr>
          <a:lstStyle/>
          <a:p>
            <a:r>
              <a:rPr lang="vi-VN" dirty="0"/>
              <a:t>DATA OVERVIEW</a:t>
            </a:r>
          </a:p>
        </p:txBody>
      </p:sp>
      <p:sp>
        <p:nvSpPr>
          <p:cNvPr id="720" name="Google Shape;720;p41"/>
          <p:cNvSpPr txBox="1">
            <a:spLocks noGrp="1"/>
          </p:cNvSpPr>
          <p:nvPr>
            <p:ph type="title" idx="2"/>
          </p:nvPr>
        </p:nvSpPr>
        <p:spPr>
          <a:xfrm>
            <a:off x="3976350" y="1513550"/>
            <a:ext cx="1191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a:t>
            </a:r>
            <a:r>
              <a:rPr lang="vi-VN" dirty="0"/>
              <a:t>2</a:t>
            </a:r>
            <a:endParaRPr dirty="0"/>
          </a:p>
        </p:txBody>
      </p:sp>
      <p:grpSp>
        <p:nvGrpSpPr>
          <p:cNvPr id="722" name="Google Shape;722;p41"/>
          <p:cNvGrpSpPr/>
          <p:nvPr/>
        </p:nvGrpSpPr>
        <p:grpSpPr>
          <a:xfrm>
            <a:off x="7300263" y="1212553"/>
            <a:ext cx="482725" cy="482327"/>
            <a:chOff x="7300263" y="1212553"/>
            <a:chExt cx="482725" cy="482327"/>
          </a:xfrm>
        </p:grpSpPr>
        <p:sp>
          <p:nvSpPr>
            <p:cNvPr id="723" name="Google Shape;723;p41"/>
            <p:cNvSpPr/>
            <p:nvPr/>
          </p:nvSpPr>
          <p:spPr>
            <a:xfrm>
              <a:off x="7300263" y="1212553"/>
              <a:ext cx="482725" cy="482327"/>
            </a:xfrm>
            <a:custGeom>
              <a:avLst/>
              <a:gdLst/>
              <a:ahLst/>
              <a:cxnLst/>
              <a:rect l="l" t="t" r="r" b="b"/>
              <a:pathLst>
                <a:path w="36384" h="36354" extrusionOk="0">
                  <a:moveTo>
                    <a:pt x="18177" y="0"/>
                  </a:moveTo>
                  <a:cubicBezTo>
                    <a:pt x="8146" y="0"/>
                    <a:pt x="0" y="8116"/>
                    <a:pt x="0" y="18177"/>
                  </a:cubicBezTo>
                  <a:cubicBezTo>
                    <a:pt x="0" y="28207"/>
                    <a:pt x="8146" y="36353"/>
                    <a:pt x="18177" y="36353"/>
                  </a:cubicBezTo>
                  <a:cubicBezTo>
                    <a:pt x="28238" y="36353"/>
                    <a:pt x="36384" y="28207"/>
                    <a:pt x="36384" y="18177"/>
                  </a:cubicBezTo>
                  <a:cubicBezTo>
                    <a:pt x="36384" y="8116"/>
                    <a:pt x="28238" y="0"/>
                    <a:pt x="181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1"/>
            <p:cNvSpPr/>
            <p:nvPr/>
          </p:nvSpPr>
          <p:spPr>
            <a:xfrm>
              <a:off x="7370520" y="1380719"/>
              <a:ext cx="79857" cy="134705"/>
            </a:xfrm>
            <a:custGeom>
              <a:avLst/>
              <a:gdLst/>
              <a:ahLst/>
              <a:cxnLst/>
              <a:rect l="l" t="t" r="r" b="b"/>
              <a:pathLst>
                <a:path w="6019" h="10153" extrusionOk="0">
                  <a:moveTo>
                    <a:pt x="2827" y="0"/>
                  </a:moveTo>
                  <a:cubicBezTo>
                    <a:pt x="2371" y="0"/>
                    <a:pt x="1915" y="61"/>
                    <a:pt x="1429" y="152"/>
                  </a:cubicBezTo>
                  <a:cubicBezTo>
                    <a:pt x="973" y="274"/>
                    <a:pt x="487" y="395"/>
                    <a:pt x="1" y="608"/>
                  </a:cubicBezTo>
                  <a:lnTo>
                    <a:pt x="1" y="2796"/>
                  </a:lnTo>
                  <a:cubicBezTo>
                    <a:pt x="456" y="2462"/>
                    <a:pt x="882" y="2189"/>
                    <a:pt x="1277" y="2037"/>
                  </a:cubicBezTo>
                  <a:cubicBezTo>
                    <a:pt x="1672" y="1854"/>
                    <a:pt x="2037" y="1763"/>
                    <a:pt x="2371" y="1763"/>
                  </a:cubicBezTo>
                  <a:cubicBezTo>
                    <a:pt x="2797" y="1763"/>
                    <a:pt x="3162" y="1915"/>
                    <a:pt x="3405" y="2189"/>
                  </a:cubicBezTo>
                  <a:cubicBezTo>
                    <a:pt x="3678" y="2493"/>
                    <a:pt x="3800" y="2857"/>
                    <a:pt x="3800" y="3313"/>
                  </a:cubicBezTo>
                  <a:cubicBezTo>
                    <a:pt x="3800" y="3617"/>
                    <a:pt x="3739" y="3921"/>
                    <a:pt x="3618" y="4195"/>
                  </a:cubicBezTo>
                  <a:cubicBezTo>
                    <a:pt x="3496" y="4468"/>
                    <a:pt x="3283" y="4772"/>
                    <a:pt x="3010" y="5076"/>
                  </a:cubicBezTo>
                  <a:lnTo>
                    <a:pt x="1" y="8268"/>
                  </a:lnTo>
                  <a:lnTo>
                    <a:pt x="1" y="10152"/>
                  </a:lnTo>
                  <a:lnTo>
                    <a:pt x="6019" y="10152"/>
                  </a:lnTo>
                  <a:lnTo>
                    <a:pt x="6019" y="8268"/>
                  </a:lnTo>
                  <a:lnTo>
                    <a:pt x="2371" y="8268"/>
                  </a:lnTo>
                  <a:lnTo>
                    <a:pt x="4134" y="6414"/>
                  </a:lnTo>
                  <a:cubicBezTo>
                    <a:pt x="4864" y="5623"/>
                    <a:pt x="5381" y="4985"/>
                    <a:pt x="5593" y="4529"/>
                  </a:cubicBezTo>
                  <a:cubicBezTo>
                    <a:pt x="5836" y="4043"/>
                    <a:pt x="5958" y="3526"/>
                    <a:pt x="5958" y="3009"/>
                  </a:cubicBezTo>
                  <a:cubicBezTo>
                    <a:pt x="5958" y="2067"/>
                    <a:pt x="5685" y="1337"/>
                    <a:pt x="5137" y="790"/>
                  </a:cubicBezTo>
                  <a:cubicBezTo>
                    <a:pt x="4590" y="274"/>
                    <a:pt x="3800" y="0"/>
                    <a:pt x="2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1"/>
            <p:cNvSpPr/>
            <p:nvPr/>
          </p:nvSpPr>
          <p:spPr>
            <a:xfrm>
              <a:off x="7470132" y="1383134"/>
              <a:ext cx="91148" cy="132290"/>
            </a:xfrm>
            <a:custGeom>
              <a:avLst/>
              <a:gdLst/>
              <a:ahLst/>
              <a:cxnLst/>
              <a:rect l="l" t="t" r="r" b="b"/>
              <a:pathLst>
                <a:path w="6870" h="9971" extrusionOk="0">
                  <a:moveTo>
                    <a:pt x="3678" y="2128"/>
                  </a:moveTo>
                  <a:lnTo>
                    <a:pt x="3678" y="6292"/>
                  </a:lnTo>
                  <a:lnTo>
                    <a:pt x="1338" y="6292"/>
                  </a:lnTo>
                  <a:lnTo>
                    <a:pt x="3678" y="2128"/>
                  </a:lnTo>
                  <a:close/>
                  <a:moveTo>
                    <a:pt x="3313" y="0"/>
                  </a:moveTo>
                  <a:lnTo>
                    <a:pt x="0" y="5958"/>
                  </a:lnTo>
                  <a:lnTo>
                    <a:pt x="0" y="8177"/>
                  </a:lnTo>
                  <a:lnTo>
                    <a:pt x="3678" y="8177"/>
                  </a:lnTo>
                  <a:lnTo>
                    <a:pt x="3678" y="9970"/>
                  </a:lnTo>
                  <a:lnTo>
                    <a:pt x="5684" y="9970"/>
                  </a:lnTo>
                  <a:lnTo>
                    <a:pt x="5684" y="8177"/>
                  </a:lnTo>
                  <a:lnTo>
                    <a:pt x="6870" y="8177"/>
                  </a:lnTo>
                  <a:lnTo>
                    <a:pt x="6870" y="6292"/>
                  </a:lnTo>
                  <a:lnTo>
                    <a:pt x="5684" y="6292"/>
                  </a:lnTo>
                  <a:lnTo>
                    <a:pt x="56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1"/>
            <p:cNvSpPr/>
            <p:nvPr/>
          </p:nvSpPr>
          <p:spPr>
            <a:xfrm>
              <a:off x="7568126" y="1383134"/>
              <a:ext cx="54861" cy="149220"/>
            </a:xfrm>
            <a:custGeom>
              <a:avLst/>
              <a:gdLst/>
              <a:ahLst/>
              <a:cxnLst/>
              <a:rect l="l" t="t" r="r" b="b"/>
              <a:pathLst>
                <a:path w="4135" h="11247" extrusionOk="0">
                  <a:moveTo>
                    <a:pt x="2918" y="0"/>
                  </a:moveTo>
                  <a:lnTo>
                    <a:pt x="0" y="11247"/>
                  </a:lnTo>
                  <a:lnTo>
                    <a:pt x="1216" y="11247"/>
                  </a:lnTo>
                  <a:lnTo>
                    <a:pt x="41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1"/>
            <p:cNvSpPr/>
            <p:nvPr/>
          </p:nvSpPr>
          <p:spPr>
            <a:xfrm>
              <a:off x="7633057" y="1383134"/>
              <a:ext cx="82683" cy="132290"/>
            </a:xfrm>
            <a:custGeom>
              <a:avLst/>
              <a:gdLst/>
              <a:ahLst/>
              <a:cxnLst/>
              <a:rect l="l" t="t" r="r" b="b"/>
              <a:pathLst>
                <a:path w="6232" h="9971" extrusionOk="0">
                  <a:moveTo>
                    <a:pt x="0" y="0"/>
                  </a:moveTo>
                  <a:lnTo>
                    <a:pt x="0" y="1915"/>
                  </a:lnTo>
                  <a:lnTo>
                    <a:pt x="3982" y="1915"/>
                  </a:lnTo>
                  <a:lnTo>
                    <a:pt x="942" y="9970"/>
                  </a:lnTo>
                  <a:lnTo>
                    <a:pt x="3009" y="9970"/>
                  </a:lnTo>
                  <a:lnTo>
                    <a:pt x="6231" y="1459"/>
                  </a:lnTo>
                  <a:lnTo>
                    <a:pt x="62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 name="Google Shape;728;p41"/>
          <p:cNvGrpSpPr/>
          <p:nvPr/>
        </p:nvGrpSpPr>
        <p:grpSpPr>
          <a:xfrm flipH="1">
            <a:off x="7005384" y="3986274"/>
            <a:ext cx="397242" cy="332311"/>
            <a:chOff x="5212734" y="2311374"/>
            <a:chExt cx="397242" cy="332311"/>
          </a:xfrm>
        </p:grpSpPr>
        <p:sp>
          <p:nvSpPr>
            <p:cNvPr id="729" name="Google Shape;729;p41"/>
            <p:cNvSpPr/>
            <p:nvPr/>
          </p:nvSpPr>
          <p:spPr>
            <a:xfrm>
              <a:off x="5212734" y="2335985"/>
              <a:ext cx="397242" cy="307700"/>
            </a:xfrm>
            <a:custGeom>
              <a:avLst/>
              <a:gdLst/>
              <a:ahLst/>
              <a:cxnLst/>
              <a:rect l="l" t="t" r="r" b="b"/>
              <a:pathLst>
                <a:path w="29941" h="23192" extrusionOk="0">
                  <a:moveTo>
                    <a:pt x="12524" y="0"/>
                  </a:moveTo>
                  <a:cubicBezTo>
                    <a:pt x="5624" y="0"/>
                    <a:pt x="0" y="5198"/>
                    <a:pt x="0" y="11611"/>
                  </a:cubicBezTo>
                  <a:cubicBezTo>
                    <a:pt x="0" y="17994"/>
                    <a:pt x="5624" y="23192"/>
                    <a:pt x="12524" y="23192"/>
                  </a:cubicBezTo>
                  <a:cubicBezTo>
                    <a:pt x="15442" y="23192"/>
                    <a:pt x="18116" y="22280"/>
                    <a:pt x="20214" y="20730"/>
                  </a:cubicBezTo>
                  <a:cubicBezTo>
                    <a:pt x="21763" y="22065"/>
                    <a:pt x="23718" y="22681"/>
                    <a:pt x="25726" y="22681"/>
                  </a:cubicBezTo>
                  <a:cubicBezTo>
                    <a:pt x="27147" y="22681"/>
                    <a:pt x="28593" y="22373"/>
                    <a:pt x="29940" y="21794"/>
                  </a:cubicBezTo>
                  <a:cubicBezTo>
                    <a:pt x="26293" y="21307"/>
                    <a:pt x="23405" y="20304"/>
                    <a:pt x="23162" y="17721"/>
                  </a:cubicBezTo>
                  <a:cubicBezTo>
                    <a:pt x="24347" y="15927"/>
                    <a:pt x="25047" y="13830"/>
                    <a:pt x="25047" y="11611"/>
                  </a:cubicBezTo>
                  <a:cubicBezTo>
                    <a:pt x="25047" y="5198"/>
                    <a:pt x="19454" y="0"/>
                    <a:pt x="125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1"/>
            <p:cNvSpPr/>
            <p:nvPr/>
          </p:nvSpPr>
          <p:spPr>
            <a:xfrm>
              <a:off x="5397033" y="2311374"/>
              <a:ext cx="121796" cy="122207"/>
            </a:xfrm>
            <a:custGeom>
              <a:avLst/>
              <a:gdLst/>
              <a:ahLst/>
              <a:cxnLst/>
              <a:rect l="l" t="t" r="r" b="b"/>
              <a:pathLst>
                <a:path w="9180" h="9211" extrusionOk="0">
                  <a:moveTo>
                    <a:pt x="4590" y="1"/>
                  </a:moveTo>
                  <a:cubicBezTo>
                    <a:pt x="2067" y="1"/>
                    <a:pt x="0" y="2068"/>
                    <a:pt x="0" y="4591"/>
                  </a:cubicBezTo>
                  <a:cubicBezTo>
                    <a:pt x="0" y="7144"/>
                    <a:pt x="2067" y="9211"/>
                    <a:pt x="4590" y="9211"/>
                  </a:cubicBezTo>
                  <a:cubicBezTo>
                    <a:pt x="7143" y="9211"/>
                    <a:pt x="9180" y="7144"/>
                    <a:pt x="9180" y="4591"/>
                  </a:cubicBezTo>
                  <a:cubicBezTo>
                    <a:pt x="9180" y="2068"/>
                    <a:pt x="7143" y="1"/>
                    <a:pt x="45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1"/>
            <p:cNvSpPr/>
            <p:nvPr/>
          </p:nvSpPr>
          <p:spPr>
            <a:xfrm>
              <a:off x="5309123" y="2489224"/>
              <a:ext cx="32267" cy="25421"/>
            </a:xfrm>
            <a:custGeom>
              <a:avLst/>
              <a:gdLst/>
              <a:ahLst/>
              <a:cxnLst/>
              <a:rect l="l" t="t" r="r" b="b"/>
              <a:pathLst>
                <a:path w="2432" h="1916" extrusionOk="0">
                  <a:moveTo>
                    <a:pt x="1216" y="0"/>
                  </a:moveTo>
                  <a:cubicBezTo>
                    <a:pt x="0" y="0"/>
                    <a:pt x="0" y="1915"/>
                    <a:pt x="1216" y="1915"/>
                  </a:cubicBezTo>
                  <a:cubicBezTo>
                    <a:pt x="2432" y="1915"/>
                    <a:pt x="2432" y="0"/>
                    <a:pt x="1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1"/>
            <p:cNvSpPr/>
            <p:nvPr/>
          </p:nvSpPr>
          <p:spPr>
            <a:xfrm>
              <a:off x="5369211" y="2489224"/>
              <a:ext cx="32678" cy="25421"/>
            </a:xfrm>
            <a:custGeom>
              <a:avLst/>
              <a:gdLst/>
              <a:ahLst/>
              <a:cxnLst/>
              <a:rect l="l" t="t" r="r" b="b"/>
              <a:pathLst>
                <a:path w="2463" h="1916" extrusionOk="0">
                  <a:moveTo>
                    <a:pt x="1216" y="0"/>
                  </a:moveTo>
                  <a:cubicBezTo>
                    <a:pt x="0" y="0"/>
                    <a:pt x="0" y="1915"/>
                    <a:pt x="1216" y="1915"/>
                  </a:cubicBezTo>
                  <a:cubicBezTo>
                    <a:pt x="2462" y="1915"/>
                    <a:pt x="2462" y="0"/>
                    <a:pt x="1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1"/>
            <p:cNvSpPr/>
            <p:nvPr/>
          </p:nvSpPr>
          <p:spPr>
            <a:xfrm>
              <a:off x="5430096" y="2486797"/>
              <a:ext cx="32280" cy="25023"/>
            </a:xfrm>
            <a:custGeom>
              <a:avLst/>
              <a:gdLst/>
              <a:ahLst/>
              <a:cxnLst/>
              <a:rect l="l" t="t" r="r" b="b"/>
              <a:pathLst>
                <a:path w="2433" h="1886" extrusionOk="0">
                  <a:moveTo>
                    <a:pt x="1217" y="1"/>
                  </a:moveTo>
                  <a:cubicBezTo>
                    <a:pt x="1" y="1"/>
                    <a:pt x="1" y="1886"/>
                    <a:pt x="1217" y="1886"/>
                  </a:cubicBezTo>
                  <a:cubicBezTo>
                    <a:pt x="2432" y="1886"/>
                    <a:pt x="2432" y="1"/>
                    <a:pt x="12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 name="Google Shape;734;p41"/>
          <p:cNvGrpSpPr/>
          <p:nvPr/>
        </p:nvGrpSpPr>
        <p:grpSpPr>
          <a:xfrm>
            <a:off x="6436873" y="1815877"/>
            <a:ext cx="817028" cy="630101"/>
            <a:chOff x="8120347" y="3075184"/>
            <a:chExt cx="620654" cy="478691"/>
          </a:xfrm>
        </p:grpSpPr>
        <p:sp>
          <p:nvSpPr>
            <p:cNvPr id="735" name="Google Shape;735;p41"/>
            <p:cNvSpPr/>
            <p:nvPr/>
          </p:nvSpPr>
          <p:spPr>
            <a:xfrm>
              <a:off x="8120347" y="3075184"/>
              <a:ext cx="620654" cy="478691"/>
            </a:xfrm>
            <a:custGeom>
              <a:avLst/>
              <a:gdLst/>
              <a:ahLst/>
              <a:cxnLst/>
              <a:rect l="l" t="t" r="r" b="b"/>
              <a:pathLst>
                <a:path w="46780" h="36080" extrusionOk="0">
                  <a:moveTo>
                    <a:pt x="912" y="0"/>
                  </a:moveTo>
                  <a:lnTo>
                    <a:pt x="912" y="24134"/>
                  </a:lnTo>
                  <a:lnTo>
                    <a:pt x="4742" y="24134"/>
                  </a:lnTo>
                  <a:cubicBezTo>
                    <a:pt x="4894" y="27751"/>
                    <a:pt x="2584" y="31885"/>
                    <a:pt x="1" y="36080"/>
                  </a:cubicBezTo>
                  <a:cubicBezTo>
                    <a:pt x="4165" y="32280"/>
                    <a:pt x="7660" y="28390"/>
                    <a:pt x="8967" y="24134"/>
                  </a:cubicBezTo>
                  <a:lnTo>
                    <a:pt x="46780" y="24134"/>
                  </a:lnTo>
                  <a:lnTo>
                    <a:pt x="4678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1"/>
            <p:cNvSpPr/>
            <p:nvPr/>
          </p:nvSpPr>
          <p:spPr>
            <a:xfrm>
              <a:off x="8132447" y="3075184"/>
              <a:ext cx="608554" cy="77840"/>
            </a:xfrm>
            <a:custGeom>
              <a:avLst/>
              <a:gdLst/>
              <a:ahLst/>
              <a:cxnLst/>
              <a:rect l="l" t="t" r="r" b="b"/>
              <a:pathLst>
                <a:path w="45868" h="5867" extrusionOk="0">
                  <a:moveTo>
                    <a:pt x="0" y="0"/>
                  </a:moveTo>
                  <a:lnTo>
                    <a:pt x="0" y="5866"/>
                  </a:lnTo>
                  <a:lnTo>
                    <a:pt x="45868" y="5866"/>
                  </a:lnTo>
                  <a:lnTo>
                    <a:pt x="4586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1"/>
            <p:cNvSpPr/>
            <p:nvPr/>
          </p:nvSpPr>
          <p:spPr>
            <a:xfrm>
              <a:off x="8658716" y="3075184"/>
              <a:ext cx="81887" cy="77840"/>
            </a:xfrm>
            <a:custGeom>
              <a:avLst/>
              <a:gdLst/>
              <a:ahLst/>
              <a:cxnLst/>
              <a:rect l="l" t="t" r="r" b="b"/>
              <a:pathLst>
                <a:path w="6172" h="5867" extrusionOk="0">
                  <a:moveTo>
                    <a:pt x="1" y="0"/>
                  </a:moveTo>
                  <a:lnTo>
                    <a:pt x="1" y="5866"/>
                  </a:lnTo>
                  <a:lnTo>
                    <a:pt x="6171" y="5866"/>
                  </a:lnTo>
                  <a:lnTo>
                    <a:pt x="61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1"/>
            <p:cNvSpPr/>
            <p:nvPr/>
          </p:nvSpPr>
          <p:spPr>
            <a:xfrm>
              <a:off x="8159460" y="3099370"/>
              <a:ext cx="23815" cy="23815"/>
            </a:xfrm>
            <a:custGeom>
              <a:avLst/>
              <a:gdLst/>
              <a:ahLst/>
              <a:cxnLst/>
              <a:rect l="l" t="t" r="r" b="b"/>
              <a:pathLst>
                <a:path w="1795" h="1795" extrusionOk="0">
                  <a:moveTo>
                    <a:pt x="913" y="1"/>
                  </a:moveTo>
                  <a:cubicBezTo>
                    <a:pt x="396" y="1"/>
                    <a:pt x="1" y="426"/>
                    <a:pt x="1" y="913"/>
                  </a:cubicBezTo>
                  <a:cubicBezTo>
                    <a:pt x="1" y="1399"/>
                    <a:pt x="396" y="1794"/>
                    <a:pt x="913" y="1794"/>
                  </a:cubicBezTo>
                  <a:cubicBezTo>
                    <a:pt x="1399" y="1794"/>
                    <a:pt x="1794" y="1399"/>
                    <a:pt x="1794" y="913"/>
                  </a:cubicBezTo>
                  <a:cubicBezTo>
                    <a:pt x="1794" y="426"/>
                    <a:pt x="1399" y="1"/>
                    <a:pt x="9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1"/>
            <p:cNvSpPr/>
            <p:nvPr/>
          </p:nvSpPr>
          <p:spPr>
            <a:xfrm>
              <a:off x="8212291" y="3099370"/>
              <a:ext cx="23815" cy="23815"/>
            </a:xfrm>
            <a:custGeom>
              <a:avLst/>
              <a:gdLst/>
              <a:ahLst/>
              <a:cxnLst/>
              <a:rect l="l" t="t" r="r" b="b"/>
              <a:pathLst>
                <a:path w="1795" h="1795" extrusionOk="0">
                  <a:moveTo>
                    <a:pt x="913" y="1"/>
                  </a:moveTo>
                  <a:cubicBezTo>
                    <a:pt x="396" y="1"/>
                    <a:pt x="1" y="426"/>
                    <a:pt x="1" y="913"/>
                  </a:cubicBezTo>
                  <a:cubicBezTo>
                    <a:pt x="1" y="1399"/>
                    <a:pt x="396" y="1794"/>
                    <a:pt x="913" y="1794"/>
                  </a:cubicBezTo>
                  <a:cubicBezTo>
                    <a:pt x="1399" y="1794"/>
                    <a:pt x="1794" y="1399"/>
                    <a:pt x="1794" y="913"/>
                  </a:cubicBezTo>
                  <a:cubicBezTo>
                    <a:pt x="1794" y="426"/>
                    <a:pt x="1399" y="1"/>
                    <a:pt x="9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1"/>
            <p:cNvSpPr/>
            <p:nvPr/>
          </p:nvSpPr>
          <p:spPr>
            <a:xfrm>
              <a:off x="8263915" y="3099370"/>
              <a:ext cx="23802" cy="23815"/>
            </a:xfrm>
            <a:custGeom>
              <a:avLst/>
              <a:gdLst/>
              <a:ahLst/>
              <a:cxnLst/>
              <a:rect l="l" t="t" r="r" b="b"/>
              <a:pathLst>
                <a:path w="1794" h="1795" extrusionOk="0">
                  <a:moveTo>
                    <a:pt x="912" y="1"/>
                  </a:moveTo>
                  <a:cubicBezTo>
                    <a:pt x="396" y="1"/>
                    <a:pt x="0" y="426"/>
                    <a:pt x="0" y="913"/>
                  </a:cubicBezTo>
                  <a:cubicBezTo>
                    <a:pt x="0" y="1399"/>
                    <a:pt x="396" y="1794"/>
                    <a:pt x="912" y="1794"/>
                  </a:cubicBezTo>
                  <a:cubicBezTo>
                    <a:pt x="1399" y="1794"/>
                    <a:pt x="1794" y="1399"/>
                    <a:pt x="1794" y="913"/>
                  </a:cubicBezTo>
                  <a:cubicBezTo>
                    <a:pt x="1794" y="426"/>
                    <a:pt x="1399" y="1"/>
                    <a:pt x="9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1"/>
            <p:cNvSpPr/>
            <p:nvPr/>
          </p:nvSpPr>
          <p:spPr>
            <a:xfrm>
              <a:off x="8263503" y="3206240"/>
              <a:ext cx="328291" cy="13"/>
            </a:xfrm>
            <a:custGeom>
              <a:avLst/>
              <a:gdLst/>
              <a:ahLst/>
              <a:cxnLst/>
              <a:rect l="l" t="t" r="r" b="b"/>
              <a:pathLst>
                <a:path w="24744" h="1" fill="none" extrusionOk="0">
                  <a:moveTo>
                    <a:pt x="1" y="1"/>
                  </a:moveTo>
                  <a:lnTo>
                    <a:pt x="24743" y="1"/>
                  </a:lnTo>
                </a:path>
              </a:pathLst>
            </a:custGeom>
            <a:noFill/>
            <a:ln w="19000"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1"/>
            <p:cNvSpPr/>
            <p:nvPr/>
          </p:nvSpPr>
          <p:spPr>
            <a:xfrm>
              <a:off x="8169543" y="3242938"/>
              <a:ext cx="530329" cy="13"/>
            </a:xfrm>
            <a:custGeom>
              <a:avLst/>
              <a:gdLst/>
              <a:ahLst/>
              <a:cxnLst/>
              <a:rect l="l" t="t" r="r" b="b"/>
              <a:pathLst>
                <a:path w="39972" h="1" fill="none" extrusionOk="0">
                  <a:moveTo>
                    <a:pt x="1" y="1"/>
                  </a:moveTo>
                  <a:lnTo>
                    <a:pt x="39971" y="1"/>
                  </a:lnTo>
                </a:path>
              </a:pathLst>
            </a:custGeom>
            <a:noFill/>
            <a:ln w="19000"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1"/>
            <p:cNvSpPr/>
            <p:nvPr/>
          </p:nvSpPr>
          <p:spPr>
            <a:xfrm>
              <a:off x="8212291" y="3282064"/>
              <a:ext cx="437575" cy="13"/>
            </a:xfrm>
            <a:custGeom>
              <a:avLst/>
              <a:gdLst/>
              <a:ahLst/>
              <a:cxnLst/>
              <a:rect l="l" t="t" r="r" b="b"/>
              <a:pathLst>
                <a:path w="32981" h="1" fill="none" extrusionOk="0">
                  <a:moveTo>
                    <a:pt x="1" y="0"/>
                  </a:moveTo>
                  <a:lnTo>
                    <a:pt x="32980" y="0"/>
                  </a:lnTo>
                </a:path>
              </a:pathLst>
            </a:custGeom>
            <a:noFill/>
            <a:ln w="19000"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1"/>
            <p:cNvSpPr/>
            <p:nvPr/>
          </p:nvSpPr>
          <p:spPr>
            <a:xfrm>
              <a:off x="8244955" y="3321176"/>
              <a:ext cx="373454" cy="13"/>
            </a:xfrm>
            <a:custGeom>
              <a:avLst/>
              <a:gdLst/>
              <a:ahLst/>
              <a:cxnLst/>
              <a:rect l="l" t="t" r="r" b="b"/>
              <a:pathLst>
                <a:path w="28148" h="1" fill="none" extrusionOk="0">
                  <a:moveTo>
                    <a:pt x="1" y="0"/>
                  </a:moveTo>
                  <a:lnTo>
                    <a:pt x="28147" y="0"/>
                  </a:lnTo>
                </a:path>
              </a:pathLst>
            </a:custGeom>
            <a:noFill/>
            <a:ln w="19000"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 name="Google Shape;745;p41"/>
          <p:cNvGrpSpPr/>
          <p:nvPr/>
        </p:nvGrpSpPr>
        <p:grpSpPr>
          <a:xfrm>
            <a:off x="2110618" y="3847942"/>
            <a:ext cx="607641" cy="470636"/>
            <a:chOff x="5174873" y="2901823"/>
            <a:chExt cx="465732" cy="360752"/>
          </a:xfrm>
        </p:grpSpPr>
        <p:sp>
          <p:nvSpPr>
            <p:cNvPr id="746" name="Google Shape;746;p41"/>
            <p:cNvSpPr/>
            <p:nvPr/>
          </p:nvSpPr>
          <p:spPr>
            <a:xfrm>
              <a:off x="5174873" y="2901823"/>
              <a:ext cx="465732" cy="360752"/>
            </a:xfrm>
            <a:custGeom>
              <a:avLst/>
              <a:gdLst/>
              <a:ahLst/>
              <a:cxnLst/>
              <a:rect l="l" t="t" r="r" b="b"/>
              <a:pathLst>
                <a:path w="29941" h="23192" extrusionOk="0">
                  <a:moveTo>
                    <a:pt x="12524" y="0"/>
                  </a:moveTo>
                  <a:cubicBezTo>
                    <a:pt x="5624" y="0"/>
                    <a:pt x="0" y="5198"/>
                    <a:pt x="0" y="11611"/>
                  </a:cubicBezTo>
                  <a:cubicBezTo>
                    <a:pt x="0" y="17994"/>
                    <a:pt x="5624" y="23192"/>
                    <a:pt x="12524" y="23192"/>
                  </a:cubicBezTo>
                  <a:cubicBezTo>
                    <a:pt x="15442" y="23192"/>
                    <a:pt x="18116" y="22280"/>
                    <a:pt x="20214" y="20730"/>
                  </a:cubicBezTo>
                  <a:cubicBezTo>
                    <a:pt x="21763" y="22065"/>
                    <a:pt x="23718" y="22681"/>
                    <a:pt x="25726" y="22681"/>
                  </a:cubicBezTo>
                  <a:cubicBezTo>
                    <a:pt x="27147" y="22681"/>
                    <a:pt x="28593" y="22373"/>
                    <a:pt x="29940" y="21794"/>
                  </a:cubicBezTo>
                  <a:cubicBezTo>
                    <a:pt x="26293" y="21307"/>
                    <a:pt x="23405" y="20304"/>
                    <a:pt x="23162" y="17721"/>
                  </a:cubicBezTo>
                  <a:cubicBezTo>
                    <a:pt x="24347" y="15927"/>
                    <a:pt x="25047" y="13830"/>
                    <a:pt x="25047" y="11611"/>
                  </a:cubicBezTo>
                  <a:cubicBezTo>
                    <a:pt x="25047" y="5198"/>
                    <a:pt x="19454" y="0"/>
                    <a:pt x="125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1"/>
            <p:cNvSpPr/>
            <p:nvPr/>
          </p:nvSpPr>
          <p:spPr>
            <a:xfrm>
              <a:off x="5267515" y="3028621"/>
              <a:ext cx="85907" cy="135103"/>
            </a:xfrm>
            <a:custGeom>
              <a:avLst/>
              <a:gdLst/>
              <a:ahLst/>
              <a:cxnLst/>
              <a:rect l="l" t="t" r="r" b="b"/>
              <a:pathLst>
                <a:path w="6475" h="10183" extrusionOk="0">
                  <a:moveTo>
                    <a:pt x="2462" y="0"/>
                  </a:moveTo>
                  <a:lnTo>
                    <a:pt x="2462" y="2401"/>
                  </a:lnTo>
                  <a:lnTo>
                    <a:pt x="5016" y="2401"/>
                  </a:lnTo>
                  <a:lnTo>
                    <a:pt x="5016" y="0"/>
                  </a:lnTo>
                  <a:close/>
                  <a:moveTo>
                    <a:pt x="2462" y="3404"/>
                  </a:moveTo>
                  <a:lnTo>
                    <a:pt x="2462" y="3678"/>
                  </a:lnTo>
                  <a:cubicBezTo>
                    <a:pt x="2462" y="3891"/>
                    <a:pt x="2402" y="4073"/>
                    <a:pt x="2310" y="4256"/>
                  </a:cubicBezTo>
                  <a:cubicBezTo>
                    <a:pt x="2219" y="4408"/>
                    <a:pt x="2006" y="4651"/>
                    <a:pt x="1672" y="4894"/>
                  </a:cubicBezTo>
                  <a:lnTo>
                    <a:pt x="1216" y="5289"/>
                  </a:lnTo>
                  <a:cubicBezTo>
                    <a:pt x="791" y="5684"/>
                    <a:pt x="456" y="6049"/>
                    <a:pt x="274" y="6414"/>
                  </a:cubicBezTo>
                  <a:cubicBezTo>
                    <a:pt x="91" y="6748"/>
                    <a:pt x="0" y="7143"/>
                    <a:pt x="0" y="7569"/>
                  </a:cubicBezTo>
                  <a:cubicBezTo>
                    <a:pt x="0" y="8420"/>
                    <a:pt x="304" y="9058"/>
                    <a:pt x="912" y="9514"/>
                  </a:cubicBezTo>
                  <a:cubicBezTo>
                    <a:pt x="1520" y="9970"/>
                    <a:pt x="2402" y="10183"/>
                    <a:pt x="3557" y="10183"/>
                  </a:cubicBezTo>
                  <a:cubicBezTo>
                    <a:pt x="3982" y="10183"/>
                    <a:pt x="4438" y="10122"/>
                    <a:pt x="4924" y="10031"/>
                  </a:cubicBezTo>
                  <a:cubicBezTo>
                    <a:pt x="5411" y="9970"/>
                    <a:pt x="5927" y="9818"/>
                    <a:pt x="6475" y="9636"/>
                  </a:cubicBezTo>
                  <a:lnTo>
                    <a:pt x="6475" y="7538"/>
                  </a:lnTo>
                  <a:cubicBezTo>
                    <a:pt x="6019" y="7812"/>
                    <a:pt x="5532" y="8055"/>
                    <a:pt x="5107" y="8207"/>
                  </a:cubicBezTo>
                  <a:cubicBezTo>
                    <a:pt x="4651" y="8359"/>
                    <a:pt x="4225" y="8420"/>
                    <a:pt x="3860" y="8420"/>
                  </a:cubicBezTo>
                  <a:cubicBezTo>
                    <a:pt x="3435" y="8420"/>
                    <a:pt x="3131" y="8329"/>
                    <a:pt x="2918" y="8146"/>
                  </a:cubicBezTo>
                  <a:cubicBezTo>
                    <a:pt x="2675" y="7994"/>
                    <a:pt x="2553" y="7751"/>
                    <a:pt x="2553" y="7417"/>
                  </a:cubicBezTo>
                  <a:cubicBezTo>
                    <a:pt x="2553" y="7204"/>
                    <a:pt x="2614" y="7022"/>
                    <a:pt x="2736" y="6809"/>
                  </a:cubicBezTo>
                  <a:cubicBezTo>
                    <a:pt x="2888" y="6596"/>
                    <a:pt x="3070" y="6383"/>
                    <a:pt x="3344" y="6170"/>
                  </a:cubicBezTo>
                  <a:lnTo>
                    <a:pt x="3769" y="5775"/>
                  </a:lnTo>
                  <a:cubicBezTo>
                    <a:pt x="4286" y="5319"/>
                    <a:pt x="4620" y="4955"/>
                    <a:pt x="4772" y="4681"/>
                  </a:cubicBezTo>
                  <a:cubicBezTo>
                    <a:pt x="4924" y="4408"/>
                    <a:pt x="5016" y="4073"/>
                    <a:pt x="5016" y="3708"/>
                  </a:cubicBezTo>
                  <a:lnTo>
                    <a:pt x="5016" y="340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1"/>
            <p:cNvSpPr/>
            <p:nvPr/>
          </p:nvSpPr>
          <p:spPr>
            <a:xfrm>
              <a:off x="5379214" y="2993528"/>
              <a:ext cx="85920" cy="134705"/>
            </a:xfrm>
            <a:custGeom>
              <a:avLst/>
              <a:gdLst/>
              <a:ahLst/>
              <a:cxnLst/>
              <a:rect l="l" t="t" r="r" b="b"/>
              <a:pathLst>
                <a:path w="6476" h="10153" extrusionOk="0">
                  <a:moveTo>
                    <a:pt x="2919" y="1"/>
                  </a:moveTo>
                  <a:cubicBezTo>
                    <a:pt x="2493" y="1"/>
                    <a:pt x="2037" y="31"/>
                    <a:pt x="1581" y="122"/>
                  </a:cubicBezTo>
                  <a:cubicBezTo>
                    <a:pt x="1095" y="214"/>
                    <a:pt x="578" y="335"/>
                    <a:pt x="1" y="548"/>
                  </a:cubicBezTo>
                  <a:lnTo>
                    <a:pt x="1" y="2645"/>
                  </a:lnTo>
                  <a:cubicBezTo>
                    <a:pt x="487" y="2341"/>
                    <a:pt x="943" y="2128"/>
                    <a:pt x="1399" y="1976"/>
                  </a:cubicBezTo>
                  <a:cubicBezTo>
                    <a:pt x="1825" y="1824"/>
                    <a:pt x="2250" y="1733"/>
                    <a:pt x="2615" y="1733"/>
                  </a:cubicBezTo>
                  <a:cubicBezTo>
                    <a:pt x="3040" y="1733"/>
                    <a:pt x="3344" y="1824"/>
                    <a:pt x="3588" y="2007"/>
                  </a:cubicBezTo>
                  <a:cubicBezTo>
                    <a:pt x="3800" y="2189"/>
                    <a:pt x="3922" y="2432"/>
                    <a:pt x="3922" y="2736"/>
                  </a:cubicBezTo>
                  <a:cubicBezTo>
                    <a:pt x="3922" y="2949"/>
                    <a:pt x="3861" y="3162"/>
                    <a:pt x="3740" y="3344"/>
                  </a:cubicBezTo>
                  <a:cubicBezTo>
                    <a:pt x="3618" y="3557"/>
                    <a:pt x="3405" y="3770"/>
                    <a:pt x="3132" y="4013"/>
                  </a:cubicBezTo>
                  <a:lnTo>
                    <a:pt x="2676" y="4408"/>
                  </a:lnTo>
                  <a:cubicBezTo>
                    <a:pt x="2189" y="4834"/>
                    <a:pt x="1855" y="5198"/>
                    <a:pt x="1703" y="5472"/>
                  </a:cubicBezTo>
                  <a:cubicBezTo>
                    <a:pt x="1551" y="5746"/>
                    <a:pt x="1460" y="6080"/>
                    <a:pt x="1460" y="6445"/>
                  </a:cubicBezTo>
                  <a:lnTo>
                    <a:pt x="1460" y="6779"/>
                  </a:lnTo>
                  <a:lnTo>
                    <a:pt x="4013" y="6779"/>
                  </a:lnTo>
                  <a:lnTo>
                    <a:pt x="4013" y="6475"/>
                  </a:lnTo>
                  <a:cubicBezTo>
                    <a:pt x="4013" y="6262"/>
                    <a:pt x="4074" y="6080"/>
                    <a:pt x="4165" y="5928"/>
                  </a:cubicBezTo>
                  <a:cubicBezTo>
                    <a:pt x="4256" y="5746"/>
                    <a:pt x="4469" y="5533"/>
                    <a:pt x="4803" y="5259"/>
                  </a:cubicBezTo>
                  <a:lnTo>
                    <a:pt x="5259" y="4864"/>
                  </a:lnTo>
                  <a:cubicBezTo>
                    <a:pt x="5685" y="4469"/>
                    <a:pt x="6019" y="4104"/>
                    <a:pt x="6202" y="3770"/>
                  </a:cubicBezTo>
                  <a:cubicBezTo>
                    <a:pt x="6384" y="3405"/>
                    <a:pt x="6475" y="3040"/>
                    <a:pt x="6475" y="2584"/>
                  </a:cubicBezTo>
                  <a:cubicBezTo>
                    <a:pt x="6475" y="1733"/>
                    <a:pt x="6171" y="1095"/>
                    <a:pt x="5563" y="639"/>
                  </a:cubicBezTo>
                  <a:cubicBezTo>
                    <a:pt x="4955" y="214"/>
                    <a:pt x="4074" y="1"/>
                    <a:pt x="2919" y="1"/>
                  </a:cubicBezTo>
                  <a:close/>
                  <a:moveTo>
                    <a:pt x="1460" y="7752"/>
                  </a:moveTo>
                  <a:lnTo>
                    <a:pt x="1460" y="10153"/>
                  </a:lnTo>
                  <a:lnTo>
                    <a:pt x="4013" y="10153"/>
                  </a:lnTo>
                  <a:lnTo>
                    <a:pt x="4013" y="775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 name="Google Shape;749;p41"/>
          <p:cNvSpPr/>
          <p:nvPr/>
        </p:nvSpPr>
        <p:spPr>
          <a:xfrm>
            <a:off x="2584496" y="1082900"/>
            <a:ext cx="1003372" cy="470638"/>
          </a:xfrm>
          <a:custGeom>
            <a:avLst/>
            <a:gdLst/>
            <a:ahLst/>
            <a:cxnLst/>
            <a:rect l="l" t="t" r="r" b="b"/>
            <a:pathLst>
              <a:path w="60792" h="35473" extrusionOk="0">
                <a:moveTo>
                  <a:pt x="5258" y="1"/>
                </a:moveTo>
                <a:cubicBezTo>
                  <a:pt x="2371" y="1"/>
                  <a:pt x="0" y="2372"/>
                  <a:pt x="0" y="5290"/>
                </a:cubicBezTo>
                <a:lnTo>
                  <a:pt x="0" y="18664"/>
                </a:lnTo>
                <a:cubicBezTo>
                  <a:pt x="0" y="21582"/>
                  <a:pt x="2371" y="23922"/>
                  <a:pt x="5258" y="23922"/>
                </a:cubicBezTo>
                <a:lnTo>
                  <a:pt x="44955" y="23922"/>
                </a:lnTo>
                <a:cubicBezTo>
                  <a:pt x="45928" y="28633"/>
                  <a:pt x="48238" y="32433"/>
                  <a:pt x="51582" y="35472"/>
                </a:cubicBezTo>
                <a:cubicBezTo>
                  <a:pt x="49211" y="31551"/>
                  <a:pt x="47812" y="27661"/>
                  <a:pt x="49667" y="23922"/>
                </a:cubicBezTo>
                <a:lnTo>
                  <a:pt x="55533" y="23922"/>
                </a:lnTo>
                <a:cubicBezTo>
                  <a:pt x="58421" y="23922"/>
                  <a:pt x="60791" y="21582"/>
                  <a:pt x="60791" y="18664"/>
                </a:cubicBezTo>
                <a:lnTo>
                  <a:pt x="60791" y="5290"/>
                </a:lnTo>
                <a:cubicBezTo>
                  <a:pt x="60791" y="2372"/>
                  <a:pt x="58421" y="1"/>
                  <a:pt x="555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1"/>
          <p:cNvSpPr txBox="1"/>
          <p:nvPr/>
        </p:nvSpPr>
        <p:spPr>
          <a:xfrm>
            <a:off x="2539656" y="1078825"/>
            <a:ext cx="1088100" cy="32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Zen Kaku Gothic New Medium"/>
                <a:ea typeface="Zen Kaku Gothic New Medium"/>
                <a:cs typeface="Zen Kaku Gothic New Medium"/>
                <a:sym typeface="Zen Kaku Gothic New Medium"/>
              </a:rPr>
              <a:t>Online help</a:t>
            </a:r>
            <a:endParaRPr>
              <a:latin typeface="Zen Kaku Gothic New Medium"/>
              <a:ea typeface="Zen Kaku Gothic New Medium"/>
              <a:cs typeface="Zen Kaku Gothic New Medium"/>
              <a:sym typeface="Zen Kaku Gothic New Medium"/>
            </a:endParaRPr>
          </a:p>
        </p:txBody>
      </p:sp>
      <p:grpSp>
        <p:nvGrpSpPr>
          <p:cNvPr id="751" name="Google Shape;751;p41"/>
          <p:cNvGrpSpPr/>
          <p:nvPr/>
        </p:nvGrpSpPr>
        <p:grpSpPr>
          <a:xfrm>
            <a:off x="1053209" y="2097824"/>
            <a:ext cx="1340533" cy="841781"/>
            <a:chOff x="7304528" y="2195641"/>
            <a:chExt cx="865028" cy="543225"/>
          </a:xfrm>
        </p:grpSpPr>
        <p:sp>
          <p:nvSpPr>
            <p:cNvPr id="752" name="Google Shape;752;p41"/>
            <p:cNvSpPr/>
            <p:nvPr/>
          </p:nvSpPr>
          <p:spPr>
            <a:xfrm>
              <a:off x="7304528" y="2195641"/>
              <a:ext cx="865028" cy="543225"/>
            </a:xfrm>
            <a:custGeom>
              <a:avLst/>
              <a:gdLst/>
              <a:ahLst/>
              <a:cxnLst/>
              <a:rect l="l" t="t" r="r" b="b"/>
              <a:pathLst>
                <a:path w="65199" h="40944" extrusionOk="0">
                  <a:moveTo>
                    <a:pt x="4438" y="0"/>
                  </a:moveTo>
                  <a:cubicBezTo>
                    <a:pt x="1976" y="0"/>
                    <a:pt x="0" y="1976"/>
                    <a:pt x="0" y="4438"/>
                  </a:cubicBezTo>
                  <a:lnTo>
                    <a:pt x="0" y="25624"/>
                  </a:lnTo>
                  <a:cubicBezTo>
                    <a:pt x="0" y="28086"/>
                    <a:pt x="1976" y="30062"/>
                    <a:pt x="4438" y="30062"/>
                  </a:cubicBezTo>
                  <a:lnTo>
                    <a:pt x="44165" y="30062"/>
                  </a:lnTo>
                  <a:cubicBezTo>
                    <a:pt x="44894" y="34469"/>
                    <a:pt x="43861" y="37843"/>
                    <a:pt x="42402" y="40943"/>
                  </a:cubicBezTo>
                  <a:cubicBezTo>
                    <a:pt x="45746" y="38451"/>
                    <a:pt x="47660" y="34894"/>
                    <a:pt x="47904" y="30062"/>
                  </a:cubicBezTo>
                  <a:lnTo>
                    <a:pt x="60791" y="30062"/>
                  </a:lnTo>
                  <a:cubicBezTo>
                    <a:pt x="63223" y="30062"/>
                    <a:pt x="65199" y="28086"/>
                    <a:pt x="65199" y="25624"/>
                  </a:cubicBezTo>
                  <a:lnTo>
                    <a:pt x="65199" y="4438"/>
                  </a:lnTo>
                  <a:cubicBezTo>
                    <a:pt x="65199" y="1976"/>
                    <a:pt x="63223" y="0"/>
                    <a:pt x="607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1"/>
            <p:cNvSpPr/>
            <p:nvPr/>
          </p:nvSpPr>
          <p:spPr>
            <a:xfrm>
              <a:off x="7639241" y="2507772"/>
              <a:ext cx="425462" cy="13"/>
            </a:xfrm>
            <a:custGeom>
              <a:avLst/>
              <a:gdLst/>
              <a:ahLst/>
              <a:cxnLst/>
              <a:rect l="l" t="t" r="r" b="b"/>
              <a:pathLst>
                <a:path w="32068" h="1" fill="none" extrusionOk="0">
                  <a:moveTo>
                    <a:pt x="0" y="1"/>
                  </a:moveTo>
                  <a:lnTo>
                    <a:pt x="32068" y="1"/>
                  </a:lnTo>
                </a:path>
              </a:pathLst>
            </a:custGeom>
            <a:noFill/>
            <a:ln w="19000" cap="rnd"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1"/>
            <p:cNvSpPr/>
            <p:nvPr/>
          </p:nvSpPr>
          <p:spPr>
            <a:xfrm>
              <a:off x="7704172" y="2452925"/>
              <a:ext cx="309318" cy="13"/>
            </a:xfrm>
            <a:custGeom>
              <a:avLst/>
              <a:gdLst/>
              <a:ahLst/>
              <a:cxnLst/>
              <a:rect l="l" t="t" r="r" b="b"/>
              <a:pathLst>
                <a:path w="23314" h="1" fill="none" extrusionOk="0">
                  <a:moveTo>
                    <a:pt x="0" y="1"/>
                  </a:moveTo>
                  <a:lnTo>
                    <a:pt x="23314" y="1"/>
                  </a:lnTo>
                </a:path>
              </a:pathLst>
            </a:custGeom>
            <a:noFill/>
            <a:ln w="19000" cap="rnd"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1"/>
            <p:cNvSpPr/>
            <p:nvPr/>
          </p:nvSpPr>
          <p:spPr>
            <a:xfrm>
              <a:off x="7639241" y="2397281"/>
              <a:ext cx="460953" cy="13"/>
            </a:xfrm>
            <a:custGeom>
              <a:avLst/>
              <a:gdLst/>
              <a:ahLst/>
              <a:cxnLst/>
              <a:rect l="l" t="t" r="r" b="b"/>
              <a:pathLst>
                <a:path w="34743" h="1" fill="none" extrusionOk="0">
                  <a:moveTo>
                    <a:pt x="0" y="0"/>
                  </a:moveTo>
                  <a:lnTo>
                    <a:pt x="34743" y="0"/>
                  </a:lnTo>
                </a:path>
              </a:pathLst>
            </a:custGeom>
            <a:noFill/>
            <a:ln w="19000" cap="rnd"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1"/>
            <p:cNvSpPr/>
            <p:nvPr/>
          </p:nvSpPr>
          <p:spPr>
            <a:xfrm>
              <a:off x="7639241" y="2340416"/>
              <a:ext cx="460953" cy="13"/>
            </a:xfrm>
            <a:custGeom>
              <a:avLst/>
              <a:gdLst/>
              <a:ahLst/>
              <a:cxnLst/>
              <a:rect l="l" t="t" r="r" b="b"/>
              <a:pathLst>
                <a:path w="34743" h="1" fill="none" extrusionOk="0">
                  <a:moveTo>
                    <a:pt x="0" y="0"/>
                  </a:moveTo>
                  <a:lnTo>
                    <a:pt x="34743" y="0"/>
                  </a:lnTo>
                </a:path>
              </a:pathLst>
            </a:custGeom>
            <a:noFill/>
            <a:ln w="19000" cap="rnd"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1"/>
            <p:cNvSpPr/>
            <p:nvPr/>
          </p:nvSpPr>
          <p:spPr>
            <a:xfrm>
              <a:off x="7639241" y="2281137"/>
              <a:ext cx="460953" cy="13"/>
            </a:xfrm>
            <a:custGeom>
              <a:avLst/>
              <a:gdLst/>
              <a:ahLst/>
              <a:cxnLst/>
              <a:rect l="l" t="t" r="r" b="b"/>
              <a:pathLst>
                <a:path w="34743" h="1" fill="none" extrusionOk="0">
                  <a:moveTo>
                    <a:pt x="0" y="0"/>
                  </a:moveTo>
                  <a:lnTo>
                    <a:pt x="34743" y="0"/>
                  </a:lnTo>
                </a:path>
              </a:pathLst>
            </a:custGeom>
            <a:noFill/>
            <a:ln w="19000" cap="rnd"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1"/>
            <p:cNvSpPr/>
            <p:nvPr/>
          </p:nvSpPr>
          <p:spPr>
            <a:xfrm>
              <a:off x="7337989" y="2238389"/>
              <a:ext cx="260534" cy="310128"/>
            </a:xfrm>
            <a:custGeom>
              <a:avLst/>
              <a:gdLst/>
              <a:ahLst/>
              <a:cxnLst/>
              <a:rect l="l" t="t" r="r" b="b"/>
              <a:pathLst>
                <a:path w="19637" h="23375" extrusionOk="0">
                  <a:moveTo>
                    <a:pt x="2433" y="0"/>
                  </a:moveTo>
                  <a:cubicBezTo>
                    <a:pt x="1095" y="0"/>
                    <a:pt x="1" y="1095"/>
                    <a:pt x="1" y="2462"/>
                  </a:cubicBezTo>
                  <a:lnTo>
                    <a:pt x="1" y="20912"/>
                  </a:lnTo>
                  <a:cubicBezTo>
                    <a:pt x="1" y="22280"/>
                    <a:pt x="1095" y="23374"/>
                    <a:pt x="2433" y="23374"/>
                  </a:cubicBezTo>
                  <a:lnTo>
                    <a:pt x="17205" y="23374"/>
                  </a:lnTo>
                  <a:cubicBezTo>
                    <a:pt x="18542" y="23374"/>
                    <a:pt x="19636" y="22280"/>
                    <a:pt x="19636" y="20912"/>
                  </a:cubicBezTo>
                  <a:lnTo>
                    <a:pt x="19636" y="2462"/>
                  </a:lnTo>
                  <a:cubicBezTo>
                    <a:pt x="19636" y="1095"/>
                    <a:pt x="18542" y="0"/>
                    <a:pt x="17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1"/>
            <p:cNvSpPr/>
            <p:nvPr/>
          </p:nvSpPr>
          <p:spPr>
            <a:xfrm>
              <a:off x="7335972" y="2294497"/>
              <a:ext cx="263758" cy="253622"/>
            </a:xfrm>
            <a:custGeom>
              <a:avLst/>
              <a:gdLst/>
              <a:ahLst/>
              <a:cxnLst/>
              <a:rect l="l" t="t" r="r" b="b"/>
              <a:pathLst>
                <a:path w="19880" h="19116" extrusionOk="0">
                  <a:moveTo>
                    <a:pt x="7523" y="1"/>
                  </a:moveTo>
                  <a:cubicBezTo>
                    <a:pt x="5194" y="1"/>
                    <a:pt x="2860" y="656"/>
                    <a:pt x="1126" y="2185"/>
                  </a:cubicBezTo>
                  <a:cubicBezTo>
                    <a:pt x="639" y="2610"/>
                    <a:pt x="305" y="3066"/>
                    <a:pt x="214" y="3705"/>
                  </a:cubicBezTo>
                  <a:cubicBezTo>
                    <a:pt x="1" y="5072"/>
                    <a:pt x="183" y="6592"/>
                    <a:pt x="183" y="7960"/>
                  </a:cubicBezTo>
                  <a:lnTo>
                    <a:pt x="183" y="16683"/>
                  </a:lnTo>
                  <a:cubicBezTo>
                    <a:pt x="183" y="18021"/>
                    <a:pt x="1277" y="19115"/>
                    <a:pt x="2615" y="19115"/>
                  </a:cubicBezTo>
                  <a:lnTo>
                    <a:pt x="17357" y="19115"/>
                  </a:lnTo>
                  <a:cubicBezTo>
                    <a:pt x="18725" y="19115"/>
                    <a:pt x="19819" y="18021"/>
                    <a:pt x="19819" y="16683"/>
                  </a:cubicBezTo>
                  <a:cubicBezTo>
                    <a:pt x="19819" y="15194"/>
                    <a:pt x="19880" y="12551"/>
                    <a:pt x="19819" y="12124"/>
                  </a:cubicBezTo>
                  <a:lnTo>
                    <a:pt x="19819" y="12124"/>
                  </a:lnTo>
                  <a:cubicBezTo>
                    <a:pt x="19871" y="12490"/>
                    <a:pt x="19497" y="12788"/>
                    <a:pt x="19141" y="12788"/>
                  </a:cubicBezTo>
                  <a:cubicBezTo>
                    <a:pt x="19082" y="12788"/>
                    <a:pt x="19024" y="12780"/>
                    <a:pt x="18968" y="12762"/>
                  </a:cubicBezTo>
                  <a:cubicBezTo>
                    <a:pt x="18573" y="12671"/>
                    <a:pt x="18269" y="12306"/>
                    <a:pt x="18056" y="11942"/>
                  </a:cubicBezTo>
                  <a:cubicBezTo>
                    <a:pt x="17478" y="10878"/>
                    <a:pt x="17357" y="9632"/>
                    <a:pt x="17144" y="8416"/>
                  </a:cubicBezTo>
                  <a:cubicBezTo>
                    <a:pt x="16658" y="5771"/>
                    <a:pt x="15594" y="3036"/>
                    <a:pt x="13345" y="1516"/>
                  </a:cubicBezTo>
                  <a:cubicBezTo>
                    <a:pt x="12311" y="817"/>
                    <a:pt x="11065" y="422"/>
                    <a:pt x="9819" y="209"/>
                  </a:cubicBezTo>
                  <a:cubicBezTo>
                    <a:pt x="9069" y="73"/>
                    <a:pt x="8296" y="1"/>
                    <a:pt x="75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1"/>
            <p:cNvSpPr/>
            <p:nvPr/>
          </p:nvSpPr>
          <p:spPr>
            <a:xfrm>
              <a:off x="7366222" y="2408571"/>
              <a:ext cx="204479" cy="139548"/>
            </a:xfrm>
            <a:custGeom>
              <a:avLst/>
              <a:gdLst/>
              <a:ahLst/>
              <a:cxnLst/>
              <a:rect l="l" t="t" r="r" b="b"/>
              <a:pathLst>
                <a:path w="15412" h="10518" extrusionOk="0">
                  <a:moveTo>
                    <a:pt x="5867" y="0"/>
                  </a:moveTo>
                  <a:cubicBezTo>
                    <a:pt x="3982" y="0"/>
                    <a:pt x="2341" y="1277"/>
                    <a:pt x="1885" y="3101"/>
                  </a:cubicBezTo>
                  <a:lnTo>
                    <a:pt x="1" y="10517"/>
                  </a:lnTo>
                  <a:lnTo>
                    <a:pt x="15411" y="10517"/>
                  </a:lnTo>
                  <a:lnTo>
                    <a:pt x="13527" y="3101"/>
                  </a:lnTo>
                  <a:cubicBezTo>
                    <a:pt x="13040" y="1277"/>
                    <a:pt x="11429" y="0"/>
                    <a:pt x="95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1"/>
            <p:cNvSpPr/>
            <p:nvPr/>
          </p:nvSpPr>
          <p:spPr>
            <a:xfrm>
              <a:off x="7421879" y="2267830"/>
              <a:ext cx="96800" cy="162925"/>
            </a:xfrm>
            <a:custGeom>
              <a:avLst/>
              <a:gdLst/>
              <a:ahLst/>
              <a:cxnLst/>
              <a:rect l="l" t="t" r="r" b="b"/>
              <a:pathLst>
                <a:path w="7296" h="12280" extrusionOk="0">
                  <a:moveTo>
                    <a:pt x="3648" y="0"/>
                  </a:moveTo>
                  <a:cubicBezTo>
                    <a:pt x="1642" y="0"/>
                    <a:pt x="0" y="1945"/>
                    <a:pt x="0" y="4347"/>
                  </a:cubicBezTo>
                  <a:cubicBezTo>
                    <a:pt x="0" y="5380"/>
                    <a:pt x="304" y="6444"/>
                    <a:pt x="942" y="7265"/>
                  </a:cubicBezTo>
                  <a:cubicBezTo>
                    <a:pt x="1398" y="7873"/>
                    <a:pt x="2553" y="8146"/>
                    <a:pt x="2584" y="8967"/>
                  </a:cubicBezTo>
                  <a:cubicBezTo>
                    <a:pt x="2614" y="9575"/>
                    <a:pt x="2645" y="10213"/>
                    <a:pt x="2371" y="10730"/>
                  </a:cubicBezTo>
                  <a:cubicBezTo>
                    <a:pt x="2158" y="11095"/>
                    <a:pt x="1854" y="11399"/>
                    <a:pt x="1459" y="11520"/>
                  </a:cubicBezTo>
                  <a:cubicBezTo>
                    <a:pt x="1976" y="12037"/>
                    <a:pt x="2736" y="12280"/>
                    <a:pt x="3496" y="12280"/>
                  </a:cubicBezTo>
                  <a:cubicBezTo>
                    <a:pt x="4225" y="12250"/>
                    <a:pt x="4955" y="12006"/>
                    <a:pt x="5593" y="11642"/>
                  </a:cubicBezTo>
                  <a:cubicBezTo>
                    <a:pt x="4711" y="11307"/>
                    <a:pt x="4590" y="10517"/>
                    <a:pt x="4620" y="9666"/>
                  </a:cubicBezTo>
                  <a:cubicBezTo>
                    <a:pt x="4651" y="9271"/>
                    <a:pt x="4681" y="8876"/>
                    <a:pt x="4742" y="8511"/>
                  </a:cubicBezTo>
                  <a:cubicBezTo>
                    <a:pt x="4742" y="8481"/>
                    <a:pt x="5532" y="8055"/>
                    <a:pt x="5654" y="7964"/>
                  </a:cubicBezTo>
                  <a:cubicBezTo>
                    <a:pt x="5988" y="7690"/>
                    <a:pt x="6292" y="7386"/>
                    <a:pt x="6505" y="7022"/>
                  </a:cubicBezTo>
                  <a:cubicBezTo>
                    <a:pt x="7022" y="6231"/>
                    <a:pt x="7295" y="5289"/>
                    <a:pt x="7295" y="4347"/>
                  </a:cubicBezTo>
                  <a:cubicBezTo>
                    <a:pt x="7295" y="1945"/>
                    <a:pt x="5654" y="0"/>
                    <a:pt x="3648" y="0"/>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1"/>
            <p:cNvSpPr/>
            <p:nvPr/>
          </p:nvSpPr>
          <p:spPr>
            <a:xfrm>
              <a:off x="7421879" y="2267830"/>
              <a:ext cx="92355" cy="141962"/>
            </a:xfrm>
            <a:custGeom>
              <a:avLst/>
              <a:gdLst/>
              <a:ahLst/>
              <a:cxnLst/>
              <a:rect l="l" t="t" r="r" b="b"/>
              <a:pathLst>
                <a:path w="6961" h="10700" extrusionOk="0">
                  <a:moveTo>
                    <a:pt x="3648" y="0"/>
                  </a:moveTo>
                  <a:cubicBezTo>
                    <a:pt x="1642" y="0"/>
                    <a:pt x="0" y="1945"/>
                    <a:pt x="0" y="4347"/>
                  </a:cubicBezTo>
                  <a:cubicBezTo>
                    <a:pt x="0" y="5380"/>
                    <a:pt x="304" y="6444"/>
                    <a:pt x="942" y="7265"/>
                  </a:cubicBezTo>
                  <a:cubicBezTo>
                    <a:pt x="1429" y="7873"/>
                    <a:pt x="2553" y="8146"/>
                    <a:pt x="2584" y="8967"/>
                  </a:cubicBezTo>
                  <a:cubicBezTo>
                    <a:pt x="2614" y="9544"/>
                    <a:pt x="2553" y="10122"/>
                    <a:pt x="2493" y="10699"/>
                  </a:cubicBezTo>
                  <a:cubicBezTo>
                    <a:pt x="3192" y="10365"/>
                    <a:pt x="3800" y="9818"/>
                    <a:pt x="4256" y="9180"/>
                  </a:cubicBezTo>
                  <a:cubicBezTo>
                    <a:pt x="4560" y="8693"/>
                    <a:pt x="4924" y="8329"/>
                    <a:pt x="5441" y="8025"/>
                  </a:cubicBezTo>
                  <a:lnTo>
                    <a:pt x="5441" y="8025"/>
                  </a:lnTo>
                  <a:cubicBezTo>
                    <a:pt x="5107" y="8085"/>
                    <a:pt x="4772" y="8116"/>
                    <a:pt x="4468" y="8146"/>
                  </a:cubicBezTo>
                  <a:cubicBezTo>
                    <a:pt x="4341" y="8154"/>
                    <a:pt x="4212" y="8160"/>
                    <a:pt x="4083" y="8160"/>
                  </a:cubicBezTo>
                  <a:cubicBezTo>
                    <a:pt x="3716" y="8160"/>
                    <a:pt x="3346" y="8113"/>
                    <a:pt x="3009" y="7933"/>
                  </a:cubicBezTo>
                  <a:cubicBezTo>
                    <a:pt x="2614" y="7751"/>
                    <a:pt x="2158" y="7629"/>
                    <a:pt x="1854" y="7295"/>
                  </a:cubicBezTo>
                  <a:cubicBezTo>
                    <a:pt x="1581" y="6991"/>
                    <a:pt x="1459" y="6596"/>
                    <a:pt x="1368" y="6201"/>
                  </a:cubicBezTo>
                  <a:cubicBezTo>
                    <a:pt x="1216" y="5411"/>
                    <a:pt x="1125" y="4620"/>
                    <a:pt x="1155" y="3800"/>
                  </a:cubicBezTo>
                  <a:lnTo>
                    <a:pt x="1155" y="3800"/>
                  </a:lnTo>
                  <a:cubicBezTo>
                    <a:pt x="1277" y="3921"/>
                    <a:pt x="1368" y="4043"/>
                    <a:pt x="1490" y="4164"/>
                  </a:cubicBezTo>
                  <a:cubicBezTo>
                    <a:pt x="1520" y="3648"/>
                    <a:pt x="1581" y="3161"/>
                    <a:pt x="1702" y="2675"/>
                  </a:cubicBezTo>
                  <a:cubicBezTo>
                    <a:pt x="1854" y="2857"/>
                    <a:pt x="2067" y="2979"/>
                    <a:pt x="2310" y="2979"/>
                  </a:cubicBezTo>
                  <a:cubicBezTo>
                    <a:pt x="2249" y="2827"/>
                    <a:pt x="2219" y="2645"/>
                    <a:pt x="2189" y="2462"/>
                  </a:cubicBezTo>
                  <a:lnTo>
                    <a:pt x="2189" y="2462"/>
                  </a:lnTo>
                  <a:cubicBezTo>
                    <a:pt x="2508" y="2648"/>
                    <a:pt x="2873" y="2741"/>
                    <a:pt x="3245" y="2741"/>
                  </a:cubicBezTo>
                  <a:cubicBezTo>
                    <a:pt x="3298" y="2741"/>
                    <a:pt x="3351" y="2740"/>
                    <a:pt x="3404" y="2736"/>
                  </a:cubicBezTo>
                  <a:cubicBezTo>
                    <a:pt x="3283" y="2493"/>
                    <a:pt x="3161" y="2249"/>
                    <a:pt x="3070" y="2006"/>
                  </a:cubicBezTo>
                  <a:lnTo>
                    <a:pt x="3070" y="2006"/>
                  </a:lnTo>
                  <a:cubicBezTo>
                    <a:pt x="3131" y="2158"/>
                    <a:pt x="3678" y="2341"/>
                    <a:pt x="3860" y="2371"/>
                  </a:cubicBezTo>
                  <a:cubicBezTo>
                    <a:pt x="4086" y="2446"/>
                    <a:pt x="4331" y="2501"/>
                    <a:pt x="4581" y="2501"/>
                  </a:cubicBezTo>
                  <a:cubicBezTo>
                    <a:pt x="4634" y="2501"/>
                    <a:pt x="4688" y="2498"/>
                    <a:pt x="4742" y="2493"/>
                  </a:cubicBezTo>
                  <a:cubicBezTo>
                    <a:pt x="4711" y="2401"/>
                    <a:pt x="4681" y="2310"/>
                    <a:pt x="4681" y="2219"/>
                  </a:cubicBezTo>
                  <a:lnTo>
                    <a:pt x="4681" y="2219"/>
                  </a:lnTo>
                  <a:cubicBezTo>
                    <a:pt x="5198" y="2432"/>
                    <a:pt x="5775" y="2553"/>
                    <a:pt x="6383" y="2584"/>
                  </a:cubicBezTo>
                  <a:lnTo>
                    <a:pt x="6110" y="2189"/>
                  </a:lnTo>
                  <a:lnTo>
                    <a:pt x="6110" y="2189"/>
                  </a:lnTo>
                  <a:cubicBezTo>
                    <a:pt x="6163" y="2198"/>
                    <a:pt x="6219" y="2201"/>
                    <a:pt x="6276" y="2201"/>
                  </a:cubicBezTo>
                  <a:cubicBezTo>
                    <a:pt x="6414" y="2201"/>
                    <a:pt x="6558" y="2180"/>
                    <a:pt x="6687" y="2158"/>
                  </a:cubicBezTo>
                  <a:cubicBezTo>
                    <a:pt x="6961" y="2097"/>
                    <a:pt x="5684" y="760"/>
                    <a:pt x="5502" y="608"/>
                  </a:cubicBezTo>
                  <a:cubicBezTo>
                    <a:pt x="4955" y="213"/>
                    <a:pt x="4316" y="0"/>
                    <a:pt x="3648" y="0"/>
                  </a:cubicBezTo>
                  <a:close/>
                </a:path>
              </a:pathLst>
            </a:custGeom>
            <a:solidFill>
              <a:srgbClr val="ED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1"/>
            <p:cNvSpPr/>
            <p:nvPr/>
          </p:nvSpPr>
          <p:spPr>
            <a:xfrm>
              <a:off x="7406144" y="2252413"/>
              <a:ext cx="133498" cy="152138"/>
            </a:xfrm>
            <a:custGeom>
              <a:avLst/>
              <a:gdLst/>
              <a:ahLst/>
              <a:cxnLst/>
              <a:rect l="l" t="t" r="r" b="b"/>
              <a:pathLst>
                <a:path w="10062" h="11467" extrusionOk="0">
                  <a:moveTo>
                    <a:pt x="5033" y="1"/>
                  </a:moveTo>
                  <a:cubicBezTo>
                    <a:pt x="3098" y="1"/>
                    <a:pt x="1152" y="928"/>
                    <a:pt x="517" y="2773"/>
                  </a:cubicBezTo>
                  <a:cubicBezTo>
                    <a:pt x="426" y="3016"/>
                    <a:pt x="365" y="3259"/>
                    <a:pt x="305" y="3533"/>
                  </a:cubicBezTo>
                  <a:cubicBezTo>
                    <a:pt x="92" y="4597"/>
                    <a:pt x="92" y="5813"/>
                    <a:pt x="92" y="6816"/>
                  </a:cubicBezTo>
                  <a:cubicBezTo>
                    <a:pt x="62" y="8275"/>
                    <a:pt x="244" y="9703"/>
                    <a:pt x="1" y="11132"/>
                  </a:cubicBezTo>
                  <a:cubicBezTo>
                    <a:pt x="396" y="11102"/>
                    <a:pt x="791" y="10737"/>
                    <a:pt x="821" y="10311"/>
                  </a:cubicBezTo>
                  <a:cubicBezTo>
                    <a:pt x="882" y="10585"/>
                    <a:pt x="913" y="10858"/>
                    <a:pt x="882" y="11102"/>
                  </a:cubicBezTo>
                  <a:cubicBezTo>
                    <a:pt x="1156" y="11071"/>
                    <a:pt x="1429" y="10858"/>
                    <a:pt x="1551" y="10585"/>
                  </a:cubicBezTo>
                  <a:lnTo>
                    <a:pt x="1551" y="10585"/>
                  </a:lnTo>
                  <a:cubicBezTo>
                    <a:pt x="1551" y="10798"/>
                    <a:pt x="1521" y="11041"/>
                    <a:pt x="1521" y="11254"/>
                  </a:cubicBezTo>
                  <a:cubicBezTo>
                    <a:pt x="1855" y="11223"/>
                    <a:pt x="2189" y="10950"/>
                    <a:pt x="2280" y="10615"/>
                  </a:cubicBezTo>
                  <a:cubicBezTo>
                    <a:pt x="2454" y="10886"/>
                    <a:pt x="3010" y="11280"/>
                    <a:pt x="3407" y="11280"/>
                  </a:cubicBezTo>
                  <a:cubicBezTo>
                    <a:pt x="3634" y="11280"/>
                    <a:pt x="3808" y="11151"/>
                    <a:pt x="3831" y="10798"/>
                  </a:cubicBezTo>
                  <a:cubicBezTo>
                    <a:pt x="3861" y="10281"/>
                    <a:pt x="3891" y="9703"/>
                    <a:pt x="3496" y="9369"/>
                  </a:cubicBezTo>
                  <a:cubicBezTo>
                    <a:pt x="3314" y="9217"/>
                    <a:pt x="3101" y="9156"/>
                    <a:pt x="2888" y="9004"/>
                  </a:cubicBezTo>
                  <a:cubicBezTo>
                    <a:pt x="2493" y="8791"/>
                    <a:pt x="2250" y="8366"/>
                    <a:pt x="2128" y="7910"/>
                  </a:cubicBezTo>
                  <a:cubicBezTo>
                    <a:pt x="2007" y="7515"/>
                    <a:pt x="2037" y="7089"/>
                    <a:pt x="2007" y="6694"/>
                  </a:cubicBezTo>
                  <a:cubicBezTo>
                    <a:pt x="1946" y="6329"/>
                    <a:pt x="1824" y="5995"/>
                    <a:pt x="1794" y="5630"/>
                  </a:cubicBezTo>
                  <a:cubicBezTo>
                    <a:pt x="1733" y="4840"/>
                    <a:pt x="1794" y="4050"/>
                    <a:pt x="2098" y="3320"/>
                  </a:cubicBezTo>
                  <a:cubicBezTo>
                    <a:pt x="2250" y="3655"/>
                    <a:pt x="2402" y="3959"/>
                    <a:pt x="2524" y="4293"/>
                  </a:cubicBezTo>
                  <a:cubicBezTo>
                    <a:pt x="2645" y="3624"/>
                    <a:pt x="2706" y="2925"/>
                    <a:pt x="2949" y="2317"/>
                  </a:cubicBezTo>
                  <a:cubicBezTo>
                    <a:pt x="3101" y="2804"/>
                    <a:pt x="3466" y="3199"/>
                    <a:pt x="3952" y="3411"/>
                  </a:cubicBezTo>
                  <a:cubicBezTo>
                    <a:pt x="3952" y="3107"/>
                    <a:pt x="3891" y="2773"/>
                    <a:pt x="3709" y="2500"/>
                  </a:cubicBezTo>
                  <a:lnTo>
                    <a:pt x="3709" y="2500"/>
                  </a:lnTo>
                  <a:cubicBezTo>
                    <a:pt x="4165" y="2925"/>
                    <a:pt x="4803" y="3168"/>
                    <a:pt x="5442" y="3168"/>
                  </a:cubicBezTo>
                  <a:cubicBezTo>
                    <a:pt x="5358" y="2974"/>
                    <a:pt x="5225" y="2780"/>
                    <a:pt x="5087" y="2633"/>
                  </a:cubicBezTo>
                  <a:lnTo>
                    <a:pt x="5087" y="2633"/>
                  </a:lnTo>
                  <a:cubicBezTo>
                    <a:pt x="5446" y="2992"/>
                    <a:pt x="5962" y="3189"/>
                    <a:pt x="6468" y="3189"/>
                  </a:cubicBezTo>
                  <a:cubicBezTo>
                    <a:pt x="6562" y="3189"/>
                    <a:pt x="6656" y="3182"/>
                    <a:pt x="6749" y="3168"/>
                  </a:cubicBezTo>
                  <a:cubicBezTo>
                    <a:pt x="6597" y="3047"/>
                    <a:pt x="6445" y="2895"/>
                    <a:pt x="6262" y="2743"/>
                  </a:cubicBezTo>
                  <a:lnTo>
                    <a:pt x="6262" y="2743"/>
                  </a:lnTo>
                  <a:cubicBezTo>
                    <a:pt x="6688" y="2895"/>
                    <a:pt x="7083" y="3016"/>
                    <a:pt x="7508" y="3138"/>
                  </a:cubicBezTo>
                  <a:cubicBezTo>
                    <a:pt x="7600" y="3168"/>
                    <a:pt x="7721" y="3229"/>
                    <a:pt x="7812" y="3320"/>
                  </a:cubicBezTo>
                  <a:cubicBezTo>
                    <a:pt x="7873" y="3411"/>
                    <a:pt x="7873" y="3533"/>
                    <a:pt x="7904" y="3655"/>
                  </a:cubicBezTo>
                  <a:cubicBezTo>
                    <a:pt x="7995" y="5083"/>
                    <a:pt x="7873" y="6542"/>
                    <a:pt x="7569" y="7940"/>
                  </a:cubicBezTo>
                  <a:cubicBezTo>
                    <a:pt x="7508" y="8275"/>
                    <a:pt x="7478" y="8518"/>
                    <a:pt x="7205" y="8761"/>
                  </a:cubicBezTo>
                  <a:cubicBezTo>
                    <a:pt x="6961" y="8974"/>
                    <a:pt x="6688" y="9156"/>
                    <a:pt x="6384" y="9308"/>
                  </a:cubicBezTo>
                  <a:cubicBezTo>
                    <a:pt x="6262" y="9369"/>
                    <a:pt x="6110" y="9430"/>
                    <a:pt x="6019" y="9521"/>
                  </a:cubicBezTo>
                  <a:cubicBezTo>
                    <a:pt x="5837" y="9673"/>
                    <a:pt x="5806" y="9855"/>
                    <a:pt x="5776" y="10068"/>
                  </a:cubicBezTo>
                  <a:cubicBezTo>
                    <a:pt x="5746" y="10402"/>
                    <a:pt x="5715" y="10737"/>
                    <a:pt x="5715" y="11102"/>
                  </a:cubicBezTo>
                  <a:cubicBezTo>
                    <a:pt x="5715" y="11132"/>
                    <a:pt x="5715" y="11193"/>
                    <a:pt x="5746" y="11223"/>
                  </a:cubicBezTo>
                  <a:cubicBezTo>
                    <a:pt x="5776" y="11254"/>
                    <a:pt x="5837" y="11284"/>
                    <a:pt x="5867" y="11314"/>
                  </a:cubicBezTo>
                  <a:cubicBezTo>
                    <a:pt x="6019" y="11345"/>
                    <a:pt x="6186" y="11383"/>
                    <a:pt x="6342" y="11383"/>
                  </a:cubicBezTo>
                  <a:cubicBezTo>
                    <a:pt x="6498" y="11383"/>
                    <a:pt x="6642" y="11345"/>
                    <a:pt x="6749" y="11223"/>
                  </a:cubicBezTo>
                  <a:cubicBezTo>
                    <a:pt x="6931" y="11071"/>
                    <a:pt x="6931" y="10767"/>
                    <a:pt x="7053" y="10554"/>
                  </a:cubicBezTo>
                  <a:cubicBezTo>
                    <a:pt x="7133" y="10932"/>
                    <a:pt x="7502" y="11238"/>
                    <a:pt x="7882" y="11238"/>
                  </a:cubicBezTo>
                  <a:cubicBezTo>
                    <a:pt x="7929" y="11238"/>
                    <a:pt x="7977" y="11233"/>
                    <a:pt x="8025" y="11223"/>
                  </a:cubicBezTo>
                  <a:cubicBezTo>
                    <a:pt x="8056" y="11223"/>
                    <a:pt x="8116" y="11223"/>
                    <a:pt x="8147" y="11193"/>
                  </a:cubicBezTo>
                  <a:cubicBezTo>
                    <a:pt x="8208" y="11132"/>
                    <a:pt x="8208" y="11071"/>
                    <a:pt x="8208" y="11010"/>
                  </a:cubicBezTo>
                  <a:cubicBezTo>
                    <a:pt x="8268" y="10798"/>
                    <a:pt x="8299" y="10585"/>
                    <a:pt x="8329" y="10402"/>
                  </a:cubicBezTo>
                  <a:lnTo>
                    <a:pt x="8329" y="10402"/>
                  </a:lnTo>
                  <a:cubicBezTo>
                    <a:pt x="8299" y="10615"/>
                    <a:pt x="9302" y="11375"/>
                    <a:pt x="9484" y="11466"/>
                  </a:cubicBezTo>
                  <a:cubicBezTo>
                    <a:pt x="9363" y="11041"/>
                    <a:pt x="9211" y="10615"/>
                    <a:pt x="9059" y="10190"/>
                  </a:cubicBezTo>
                  <a:lnTo>
                    <a:pt x="9059" y="10190"/>
                  </a:lnTo>
                  <a:cubicBezTo>
                    <a:pt x="9332" y="10524"/>
                    <a:pt x="9667" y="10767"/>
                    <a:pt x="10062" y="10980"/>
                  </a:cubicBezTo>
                  <a:cubicBezTo>
                    <a:pt x="9636" y="9673"/>
                    <a:pt x="9636" y="8305"/>
                    <a:pt x="9727" y="6968"/>
                  </a:cubicBezTo>
                  <a:cubicBezTo>
                    <a:pt x="9849" y="5630"/>
                    <a:pt x="9879" y="4475"/>
                    <a:pt x="9575" y="3138"/>
                  </a:cubicBezTo>
                  <a:cubicBezTo>
                    <a:pt x="9122" y="1042"/>
                    <a:pt x="7083" y="1"/>
                    <a:pt x="50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1"/>
            <p:cNvSpPr/>
            <p:nvPr/>
          </p:nvSpPr>
          <p:spPr>
            <a:xfrm>
              <a:off x="7481968" y="2293635"/>
              <a:ext cx="50018" cy="111314"/>
            </a:xfrm>
            <a:custGeom>
              <a:avLst/>
              <a:gdLst/>
              <a:ahLst/>
              <a:cxnLst/>
              <a:rect l="l" t="t" r="r" b="b"/>
              <a:pathLst>
                <a:path w="3770" h="8390" extrusionOk="0">
                  <a:moveTo>
                    <a:pt x="1885" y="0"/>
                  </a:moveTo>
                  <a:cubicBezTo>
                    <a:pt x="2067" y="183"/>
                    <a:pt x="2158" y="304"/>
                    <a:pt x="2189" y="548"/>
                  </a:cubicBezTo>
                  <a:cubicBezTo>
                    <a:pt x="2280" y="2007"/>
                    <a:pt x="2158" y="3435"/>
                    <a:pt x="1854" y="4833"/>
                  </a:cubicBezTo>
                  <a:cubicBezTo>
                    <a:pt x="1793" y="5168"/>
                    <a:pt x="1763" y="5411"/>
                    <a:pt x="1520" y="5654"/>
                  </a:cubicBezTo>
                  <a:cubicBezTo>
                    <a:pt x="1246" y="5867"/>
                    <a:pt x="973" y="6049"/>
                    <a:pt x="669" y="6201"/>
                  </a:cubicBezTo>
                  <a:cubicBezTo>
                    <a:pt x="547" y="6262"/>
                    <a:pt x="395" y="6323"/>
                    <a:pt x="304" y="6414"/>
                  </a:cubicBezTo>
                  <a:cubicBezTo>
                    <a:pt x="122" y="6566"/>
                    <a:pt x="91" y="6748"/>
                    <a:pt x="61" y="6961"/>
                  </a:cubicBezTo>
                  <a:cubicBezTo>
                    <a:pt x="31" y="7295"/>
                    <a:pt x="0" y="7660"/>
                    <a:pt x="0" y="7995"/>
                  </a:cubicBezTo>
                  <a:cubicBezTo>
                    <a:pt x="0" y="8025"/>
                    <a:pt x="0" y="8086"/>
                    <a:pt x="31" y="8116"/>
                  </a:cubicBezTo>
                  <a:cubicBezTo>
                    <a:pt x="61" y="8177"/>
                    <a:pt x="122" y="8177"/>
                    <a:pt x="152" y="8207"/>
                  </a:cubicBezTo>
                  <a:cubicBezTo>
                    <a:pt x="304" y="8253"/>
                    <a:pt x="471" y="8291"/>
                    <a:pt x="631" y="8291"/>
                  </a:cubicBezTo>
                  <a:cubicBezTo>
                    <a:pt x="790" y="8291"/>
                    <a:pt x="942" y="8253"/>
                    <a:pt x="1064" y="8147"/>
                  </a:cubicBezTo>
                  <a:cubicBezTo>
                    <a:pt x="1216" y="7964"/>
                    <a:pt x="1216" y="7660"/>
                    <a:pt x="1338" y="7447"/>
                  </a:cubicBezTo>
                  <a:cubicBezTo>
                    <a:pt x="1418" y="7825"/>
                    <a:pt x="1787" y="8131"/>
                    <a:pt x="2167" y="8131"/>
                  </a:cubicBezTo>
                  <a:cubicBezTo>
                    <a:pt x="2214" y="8131"/>
                    <a:pt x="2262" y="8126"/>
                    <a:pt x="2310" y="8116"/>
                  </a:cubicBezTo>
                  <a:cubicBezTo>
                    <a:pt x="2341" y="8116"/>
                    <a:pt x="2401" y="8116"/>
                    <a:pt x="2432" y="8086"/>
                  </a:cubicBezTo>
                  <a:cubicBezTo>
                    <a:pt x="2493" y="8025"/>
                    <a:pt x="2493" y="7964"/>
                    <a:pt x="2523" y="7903"/>
                  </a:cubicBezTo>
                  <a:cubicBezTo>
                    <a:pt x="2553" y="7691"/>
                    <a:pt x="2584" y="7478"/>
                    <a:pt x="2614" y="7296"/>
                  </a:cubicBezTo>
                  <a:lnTo>
                    <a:pt x="2614" y="7296"/>
                  </a:lnTo>
                  <a:cubicBezTo>
                    <a:pt x="2584" y="7478"/>
                    <a:pt x="2949" y="7751"/>
                    <a:pt x="3070" y="7843"/>
                  </a:cubicBezTo>
                  <a:cubicBezTo>
                    <a:pt x="3252" y="7995"/>
                    <a:pt x="3648" y="8177"/>
                    <a:pt x="3769" y="8390"/>
                  </a:cubicBezTo>
                  <a:cubicBezTo>
                    <a:pt x="3344" y="7599"/>
                    <a:pt x="3070" y="6718"/>
                    <a:pt x="2979" y="5836"/>
                  </a:cubicBezTo>
                  <a:cubicBezTo>
                    <a:pt x="2888" y="4560"/>
                    <a:pt x="3131" y="3283"/>
                    <a:pt x="3009" y="2007"/>
                  </a:cubicBezTo>
                  <a:cubicBezTo>
                    <a:pt x="2979" y="1520"/>
                    <a:pt x="2857" y="1004"/>
                    <a:pt x="2614" y="548"/>
                  </a:cubicBezTo>
                  <a:cubicBezTo>
                    <a:pt x="2462" y="274"/>
                    <a:pt x="2219" y="0"/>
                    <a:pt x="18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1"/>
            <p:cNvSpPr/>
            <p:nvPr/>
          </p:nvSpPr>
          <p:spPr>
            <a:xfrm>
              <a:off x="7421468" y="2295652"/>
              <a:ext cx="36313" cy="106419"/>
            </a:xfrm>
            <a:custGeom>
              <a:avLst/>
              <a:gdLst/>
              <a:ahLst/>
              <a:cxnLst/>
              <a:rect l="l" t="t" r="r" b="b"/>
              <a:pathLst>
                <a:path w="2737" h="8021" extrusionOk="0">
                  <a:moveTo>
                    <a:pt x="1004" y="0"/>
                  </a:moveTo>
                  <a:lnTo>
                    <a:pt x="1004" y="0"/>
                  </a:lnTo>
                  <a:cubicBezTo>
                    <a:pt x="852" y="244"/>
                    <a:pt x="700" y="517"/>
                    <a:pt x="578" y="791"/>
                  </a:cubicBezTo>
                  <a:cubicBezTo>
                    <a:pt x="31" y="2189"/>
                    <a:pt x="1" y="3800"/>
                    <a:pt x="426" y="5259"/>
                  </a:cubicBezTo>
                  <a:cubicBezTo>
                    <a:pt x="548" y="5715"/>
                    <a:pt x="730" y="6140"/>
                    <a:pt x="791" y="6627"/>
                  </a:cubicBezTo>
                  <a:cubicBezTo>
                    <a:pt x="852" y="7113"/>
                    <a:pt x="761" y="7569"/>
                    <a:pt x="487" y="7964"/>
                  </a:cubicBezTo>
                  <a:cubicBezTo>
                    <a:pt x="638" y="7964"/>
                    <a:pt x="1242" y="7542"/>
                    <a:pt x="1127" y="7359"/>
                  </a:cubicBezTo>
                  <a:lnTo>
                    <a:pt x="1127" y="7359"/>
                  </a:lnTo>
                  <a:cubicBezTo>
                    <a:pt x="1303" y="7629"/>
                    <a:pt x="1856" y="8021"/>
                    <a:pt x="2252" y="8021"/>
                  </a:cubicBezTo>
                  <a:cubicBezTo>
                    <a:pt x="2479" y="8021"/>
                    <a:pt x="2653" y="7892"/>
                    <a:pt x="2676" y="7539"/>
                  </a:cubicBezTo>
                  <a:cubicBezTo>
                    <a:pt x="2736" y="7022"/>
                    <a:pt x="2736" y="6444"/>
                    <a:pt x="2341" y="6110"/>
                  </a:cubicBezTo>
                  <a:cubicBezTo>
                    <a:pt x="2159" y="5958"/>
                    <a:pt x="1946" y="5897"/>
                    <a:pt x="1733" y="5745"/>
                  </a:cubicBezTo>
                  <a:cubicBezTo>
                    <a:pt x="1338" y="5532"/>
                    <a:pt x="1095" y="5107"/>
                    <a:pt x="973" y="4651"/>
                  </a:cubicBezTo>
                  <a:cubicBezTo>
                    <a:pt x="852" y="4256"/>
                    <a:pt x="913" y="3830"/>
                    <a:pt x="852" y="3435"/>
                  </a:cubicBezTo>
                  <a:cubicBezTo>
                    <a:pt x="791" y="3070"/>
                    <a:pt x="669" y="2736"/>
                    <a:pt x="639" y="2371"/>
                  </a:cubicBezTo>
                  <a:cubicBezTo>
                    <a:pt x="578" y="1520"/>
                    <a:pt x="700" y="791"/>
                    <a:pt x="10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1"/>
            <p:cNvSpPr/>
            <p:nvPr/>
          </p:nvSpPr>
          <p:spPr>
            <a:xfrm>
              <a:off x="7457357" y="2346466"/>
              <a:ext cx="31882" cy="11702"/>
            </a:xfrm>
            <a:custGeom>
              <a:avLst/>
              <a:gdLst/>
              <a:ahLst/>
              <a:cxnLst/>
              <a:rect l="l" t="t" r="r" b="b"/>
              <a:pathLst>
                <a:path w="2403" h="882" fill="none" extrusionOk="0">
                  <a:moveTo>
                    <a:pt x="1" y="0"/>
                  </a:moveTo>
                  <a:cubicBezTo>
                    <a:pt x="639" y="821"/>
                    <a:pt x="1794" y="882"/>
                    <a:pt x="2402" y="0"/>
                  </a:cubicBez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1"/>
            <p:cNvSpPr/>
            <p:nvPr/>
          </p:nvSpPr>
          <p:spPr>
            <a:xfrm>
              <a:off x="7450099" y="2317835"/>
              <a:ext cx="1632" cy="9287"/>
            </a:xfrm>
            <a:custGeom>
              <a:avLst/>
              <a:gdLst/>
              <a:ahLst/>
              <a:cxnLst/>
              <a:rect l="l" t="t" r="r" b="b"/>
              <a:pathLst>
                <a:path w="123" h="700" fill="none" extrusionOk="0">
                  <a:moveTo>
                    <a:pt x="1" y="0"/>
                  </a:moveTo>
                  <a:cubicBezTo>
                    <a:pt x="1" y="183"/>
                    <a:pt x="1" y="395"/>
                    <a:pt x="1" y="578"/>
                  </a:cubicBezTo>
                  <a:cubicBezTo>
                    <a:pt x="1" y="608"/>
                    <a:pt x="1" y="639"/>
                    <a:pt x="31" y="669"/>
                  </a:cubicBezTo>
                  <a:cubicBezTo>
                    <a:pt x="62" y="699"/>
                    <a:pt x="122" y="669"/>
                    <a:pt x="92" y="639"/>
                  </a:cubicBez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1"/>
            <p:cNvSpPr/>
            <p:nvPr/>
          </p:nvSpPr>
          <p:spPr>
            <a:xfrm>
              <a:off x="7488814" y="2316628"/>
              <a:ext cx="823" cy="8876"/>
            </a:xfrm>
            <a:custGeom>
              <a:avLst/>
              <a:gdLst/>
              <a:ahLst/>
              <a:cxnLst/>
              <a:rect l="l" t="t" r="r" b="b"/>
              <a:pathLst>
                <a:path w="62" h="669" fill="none" extrusionOk="0">
                  <a:moveTo>
                    <a:pt x="1" y="0"/>
                  </a:moveTo>
                  <a:cubicBezTo>
                    <a:pt x="31" y="213"/>
                    <a:pt x="62" y="456"/>
                    <a:pt x="31" y="669"/>
                  </a:cubicBezTo>
                </a:path>
              </a:pathLst>
            </a:custGeom>
            <a:solidFill>
              <a:schemeClr val="lt1"/>
            </a:solidFill>
            <a:ln w="987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1"/>
            <p:cNvSpPr/>
            <p:nvPr/>
          </p:nvSpPr>
          <p:spPr>
            <a:xfrm>
              <a:off x="7410987" y="2423484"/>
              <a:ext cx="6873" cy="114140"/>
            </a:xfrm>
            <a:custGeom>
              <a:avLst/>
              <a:gdLst/>
              <a:ahLst/>
              <a:cxnLst/>
              <a:rect l="l" t="t" r="r" b="b"/>
              <a:pathLst>
                <a:path w="518" h="8603" extrusionOk="0">
                  <a:moveTo>
                    <a:pt x="31" y="1"/>
                  </a:moveTo>
                  <a:lnTo>
                    <a:pt x="31" y="1"/>
                  </a:lnTo>
                  <a:cubicBezTo>
                    <a:pt x="0" y="1460"/>
                    <a:pt x="61" y="2888"/>
                    <a:pt x="92" y="4317"/>
                  </a:cubicBezTo>
                  <a:cubicBezTo>
                    <a:pt x="122" y="5746"/>
                    <a:pt x="183" y="7174"/>
                    <a:pt x="274" y="8603"/>
                  </a:cubicBezTo>
                  <a:cubicBezTo>
                    <a:pt x="456" y="7174"/>
                    <a:pt x="517" y="5715"/>
                    <a:pt x="456" y="4287"/>
                  </a:cubicBezTo>
                  <a:cubicBezTo>
                    <a:pt x="426" y="2858"/>
                    <a:pt x="304" y="1429"/>
                    <a:pt x="31" y="31"/>
                  </a:cubicBezTo>
                  <a:lnTo>
                    <a:pt x="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1"/>
            <p:cNvSpPr/>
            <p:nvPr/>
          </p:nvSpPr>
          <p:spPr>
            <a:xfrm>
              <a:off x="7514632" y="2424705"/>
              <a:ext cx="10097" cy="110903"/>
            </a:xfrm>
            <a:custGeom>
              <a:avLst/>
              <a:gdLst/>
              <a:ahLst/>
              <a:cxnLst/>
              <a:rect l="l" t="t" r="r" b="b"/>
              <a:pathLst>
                <a:path w="761" h="8359" extrusionOk="0">
                  <a:moveTo>
                    <a:pt x="730" y="0"/>
                  </a:moveTo>
                  <a:cubicBezTo>
                    <a:pt x="304" y="1337"/>
                    <a:pt x="91" y="2736"/>
                    <a:pt x="31" y="4164"/>
                  </a:cubicBezTo>
                  <a:cubicBezTo>
                    <a:pt x="0" y="5562"/>
                    <a:pt x="122" y="7021"/>
                    <a:pt x="547" y="8359"/>
                  </a:cubicBezTo>
                  <a:cubicBezTo>
                    <a:pt x="395" y="6961"/>
                    <a:pt x="365" y="5562"/>
                    <a:pt x="426" y="4164"/>
                  </a:cubicBezTo>
                  <a:cubicBezTo>
                    <a:pt x="456" y="2766"/>
                    <a:pt x="608" y="1398"/>
                    <a:pt x="7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6" name="Google Shape;776;p42"/>
          <p:cNvSpPr txBox="1">
            <a:spLocks noGrp="1"/>
          </p:cNvSpPr>
          <p:nvPr>
            <p:ph type="subTitle" idx="1"/>
          </p:nvPr>
        </p:nvSpPr>
        <p:spPr>
          <a:xfrm>
            <a:off x="4683287" y="2475056"/>
            <a:ext cx="4324257" cy="1826021"/>
          </a:xfrm>
          <a:prstGeom prst="rect">
            <a:avLst/>
          </a:prstGeom>
        </p:spPr>
        <p:txBody>
          <a:bodyPr spcFirstLastPara="1" wrap="square" lIns="91425" tIns="91425" rIns="91425" bIns="91425" anchor="t" anchorCtr="0">
            <a:noAutofit/>
          </a:bodyPr>
          <a:lstStyle/>
          <a:p>
            <a:pPr marL="285750" lvl="0" indent="-285750" algn="l" rtl="0">
              <a:lnSpc>
                <a:spcPct val="130000"/>
              </a:lnSpc>
              <a:spcBef>
                <a:spcPts val="600"/>
              </a:spcBef>
              <a:spcAft>
                <a:spcPts val="600"/>
              </a:spcAft>
              <a:buFont typeface="Arial" panose="020B0604020202020204" pitchFamily="34" charset="0"/>
              <a:buChar char="•"/>
            </a:pPr>
            <a:r>
              <a:rPr lang="en-US" sz="1600" dirty="0"/>
              <a:t>Contains 667 rows (customers) and 20 columns (features).</a:t>
            </a:r>
          </a:p>
          <a:p>
            <a:pPr marL="285750" lvl="0" indent="-285750" algn="l" rtl="0">
              <a:lnSpc>
                <a:spcPct val="130000"/>
              </a:lnSpc>
              <a:spcBef>
                <a:spcPts val="600"/>
              </a:spcBef>
              <a:spcAft>
                <a:spcPts val="600"/>
              </a:spcAft>
              <a:buFont typeface="Arial" panose="020B0604020202020204" pitchFamily="34" charset="0"/>
              <a:buChar char="•"/>
            </a:pPr>
            <a:r>
              <a:rPr lang="en-US" sz="1600" dirty="0"/>
              <a:t>Intended for final testing and model performance evaluation.</a:t>
            </a:r>
            <a:endParaRPr sz="1600" dirty="0"/>
          </a:p>
        </p:txBody>
      </p:sp>
      <p:sp>
        <p:nvSpPr>
          <p:cNvPr id="777" name="Google Shape;777;p42"/>
          <p:cNvSpPr txBox="1">
            <a:spLocks noGrp="1"/>
          </p:cNvSpPr>
          <p:nvPr>
            <p:ph type="subTitle" idx="2"/>
          </p:nvPr>
        </p:nvSpPr>
        <p:spPr>
          <a:xfrm>
            <a:off x="247744" y="2475055"/>
            <a:ext cx="4324256" cy="2355041"/>
          </a:xfrm>
          <a:prstGeom prst="rect">
            <a:avLst/>
          </a:prstGeom>
        </p:spPr>
        <p:txBody>
          <a:bodyPr spcFirstLastPara="1" wrap="square" lIns="91425" tIns="91425" rIns="91425" bIns="91425" anchor="t" anchorCtr="0">
            <a:noAutofit/>
          </a:bodyPr>
          <a:lstStyle/>
          <a:p>
            <a:pPr marL="285750" lvl="0" indent="-285750" algn="l" rtl="0">
              <a:lnSpc>
                <a:spcPct val="130000"/>
              </a:lnSpc>
              <a:spcBef>
                <a:spcPts val="600"/>
              </a:spcBef>
              <a:spcAft>
                <a:spcPts val="600"/>
              </a:spcAft>
              <a:buFont typeface="Arial" panose="020B0604020202020204" pitchFamily="34" charset="0"/>
              <a:buChar char="•"/>
            </a:pPr>
            <a:r>
              <a:rPr lang="en-US" sz="1600" dirty="0"/>
              <a:t>Contains 2666 rows (customers) and 20 columns (features).</a:t>
            </a:r>
          </a:p>
          <a:p>
            <a:pPr marL="285750" lvl="0" indent="-285750" algn="l" rtl="0">
              <a:lnSpc>
                <a:spcPct val="130000"/>
              </a:lnSpc>
              <a:spcBef>
                <a:spcPts val="600"/>
              </a:spcBef>
              <a:spcAft>
                <a:spcPts val="600"/>
              </a:spcAft>
              <a:buFont typeface="Arial" panose="020B0604020202020204" pitchFamily="34" charset="0"/>
              <a:buChar char="•"/>
            </a:pPr>
            <a:r>
              <a:rPr lang="en-US" sz="1600" dirty="0"/>
              <a:t>Intended for training and cross-validation purposes.</a:t>
            </a:r>
          </a:p>
          <a:p>
            <a:pPr marL="285750" lvl="0" indent="-285750" algn="l" rtl="0">
              <a:lnSpc>
                <a:spcPct val="130000"/>
              </a:lnSpc>
              <a:spcBef>
                <a:spcPts val="600"/>
              </a:spcBef>
              <a:spcAft>
                <a:spcPts val="600"/>
              </a:spcAft>
              <a:buFont typeface="Arial" panose="020B0604020202020204" pitchFamily="34" charset="0"/>
              <a:buChar char="•"/>
            </a:pPr>
            <a:r>
              <a:rPr lang="en-US" sz="1600" dirty="0"/>
              <a:t>Used for developing machine learning models.</a:t>
            </a:r>
          </a:p>
        </p:txBody>
      </p:sp>
      <p:sp>
        <p:nvSpPr>
          <p:cNvPr id="778" name="Google Shape;778;p42"/>
          <p:cNvSpPr txBox="1">
            <a:spLocks noGrp="1"/>
          </p:cNvSpPr>
          <p:nvPr>
            <p:ph type="subTitle" idx="3"/>
          </p:nvPr>
        </p:nvSpPr>
        <p:spPr>
          <a:xfrm>
            <a:off x="5243392" y="2181492"/>
            <a:ext cx="3156917" cy="41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sz="1800" dirty="0"/>
              <a:t>churn-bigml-20.csv</a:t>
            </a:r>
          </a:p>
        </p:txBody>
      </p:sp>
      <p:sp>
        <p:nvSpPr>
          <p:cNvPr id="779" name="Google Shape;779;p42"/>
          <p:cNvSpPr txBox="1">
            <a:spLocks noGrp="1"/>
          </p:cNvSpPr>
          <p:nvPr>
            <p:ph type="subTitle" idx="4"/>
          </p:nvPr>
        </p:nvSpPr>
        <p:spPr>
          <a:xfrm>
            <a:off x="1060757" y="2181492"/>
            <a:ext cx="2651100" cy="41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sz="1800" dirty="0"/>
              <a:t>churn-bigml-80.csv</a:t>
            </a:r>
            <a:endParaRPr sz="1800" dirty="0"/>
          </a:p>
        </p:txBody>
      </p:sp>
      <p:grpSp>
        <p:nvGrpSpPr>
          <p:cNvPr id="11" name="Group 10">
            <a:extLst>
              <a:ext uri="{FF2B5EF4-FFF2-40B4-BE49-F238E27FC236}">
                <a16:creationId xmlns:a16="http://schemas.microsoft.com/office/drawing/2014/main" id="{A14882D3-2042-74D5-A709-F514B19B04E1}"/>
              </a:ext>
            </a:extLst>
          </p:cNvPr>
          <p:cNvGrpSpPr/>
          <p:nvPr/>
        </p:nvGrpSpPr>
        <p:grpSpPr>
          <a:xfrm>
            <a:off x="1967207" y="1283217"/>
            <a:ext cx="838200" cy="838200"/>
            <a:chOff x="2328430" y="1360399"/>
            <a:chExt cx="838200" cy="838200"/>
          </a:xfrm>
        </p:grpSpPr>
        <p:sp>
          <p:nvSpPr>
            <p:cNvPr id="780" name="Google Shape;780;p42"/>
            <p:cNvSpPr/>
            <p:nvPr/>
          </p:nvSpPr>
          <p:spPr>
            <a:xfrm>
              <a:off x="2328430" y="1360399"/>
              <a:ext cx="838200" cy="838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2"/>
            <p:cNvSpPr/>
            <p:nvPr/>
          </p:nvSpPr>
          <p:spPr>
            <a:xfrm>
              <a:off x="2587589" y="1621794"/>
              <a:ext cx="319883" cy="315411"/>
            </a:xfrm>
            <a:custGeom>
              <a:avLst/>
              <a:gdLst/>
              <a:ahLst/>
              <a:cxnLst/>
              <a:rect l="l" t="t" r="r" b="b"/>
              <a:pathLst>
                <a:path w="9085" h="8958" extrusionOk="0">
                  <a:moveTo>
                    <a:pt x="5213" y="1076"/>
                  </a:moveTo>
                  <a:cubicBezTo>
                    <a:pt x="5212" y="1076"/>
                    <a:pt x="5210" y="1076"/>
                    <a:pt x="5209" y="1076"/>
                  </a:cubicBezTo>
                  <a:lnTo>
                    <a:pt x="5208" y="1076"/>
                  </a:lnTo>
                  <a:cubicBezTo>
                    <a:pt x="5136" y="1078"/>
                    <a:pt x="5079" y="1139"/>
                    <a:pt x="5081" y="1210"/>
                  </a:cubicBezTo>
                  <a:cubicBezTo>
                    <a:pt x="5083" y="1281"/>
                    <a:pt x="5140" y="1336"/>
                    <a:pt x="5209" y="1339"/>
                  </a:cubicBezTo>
                  <a:lnTo>
                    <a:pt x="5217" y="1339"/>
                  </a:lnTo>
                  <a:cubicBezTo>
                    <a:pt x="5290" y="1335"/>
                    <a:pt x="5346" y="1275"/>
                    <a:pt x="5345" y="1203"/>
                  </a:cubicBezTo>
                  <a:cubicBezTo>
                    <a:pt x="5343" y="1133"/>
                    <a:pt x="5284" y="1076"/>
                    <a:pt x="5213" y="1076"/>
                  </a:cubicBezTo>
                  <a:close/>
                  <a:moveTo>
                    <a:pt x="5736" y="1115"/>
                  </a:moveTo>
                  <a:cubicBezTo>
                    <a:pt x="5673" y="1115"/>
                    <a:pt x="5619" y="1160"/>
                    <a:pt x="5607" y="1224"/>
                  </a:cubicBezTo>
                  <a:cubicBezTo>
                    <a:pt x="5595" y="1295"/>
                    <a:pt x="5644" y="1363"/>
                    <a:pt x="5714" y="1376"/>
                  </a:cubicBezTo>
                  <a:cubicBezTo>
                    <a:pt x="5721" y="1378"/>
                    <a:pt x="5727" y="1378"/>
                    <a:pt x="5734" y="1378"/>
                  </a:cubicBezTo>
                  <a:cubicBezTo>
                    <a:pt x="5735" y="1378"/>
                    <a:pt x="5736" y="1378"/>
                    <a:pt x="5738" y="1378"/>
                  </a:cubicBezTo>
                  <a:cubicBezTo>
                    <a:pt x="5800" y="1378"/>
                    <a:pt x="5855" y="1333"/>
                    <a:pt x="5867" y="1270"/>
                  </a:cubicBezTo>
                  <a:cubicBezTo>
                    <a:pt x="5880" y="1199"/>
                    <a:pt x="5832" y="1130"/>
                    <a:pt x="5761" y="1118"/>
                  </a:cubicBezTo>
                  <a:cubicBezTo>
                    <a:pt x="5761" y="1118"/>
                    <a:pt x="5759" y="1117"/>
                    <a:pt x="5759" y="1117"/>
                  </a:cubicBezTo>
                  <a:cubicBezTo>
                    <a:pt x="5751" y="1116"/>
                    <a:pt x="5743" y="1115"/>
                    <a:pt x="5736" y="1115"/>
                  </a:cubicBezTo>
                  <a:close/>
                  <a:moveTo>
                    <a:pt x="4692" y="1142"/>
                  </a:moveTo>
                  <a:cubicBezTo>
                    <a:pt x="4682" y="1142"/>
                    <a:pt x="4673" y="1143"/>
                    <a:pt x="4663" y="1145"/>
                  </a:cubicBezTo>
                  <a:lnTo>
                    <a:pt x="4661" y="1145"/>
                  </a:lnTo>
                  <a:cubicBezTo>
                    <a:pt x="4590" y="1162"/>
                    <a:pt x="4547" y="1231"/>
                    <a:pt x="4563" y="1302"/>
                  </a:cubicBezTo>
                  <a:cubicBezTo>
                    <a:pt x="4577" y="1361"/>
                    <a:pt x="4629" y="1402"/>
                    <a:pt x="4688" y="1404"/>
                  </a:cubicBezTo>
                  <a:cubicBezTo>
                    <a:pt x="4699" y="1404"/>
                    <a:pt x="4710" y="1403"/>
                    <a:pt x="4722" y="1401"/>
                  </a:cubicBezTo>
                  <a:cubicBezTo>
                    <a:pt x="4792" y="1384"/>
                    <a:pt x="4836" y="1314"/>
                    <a:pt x="4820" y="1243"/>
                  </a:cubicBezTo>
                  <a:cubicBezTo>
                    <a:pt x="4806" y="1183"/>
                    <a:pt x="4752" y="1142"/>
                    <a:pt x="4692" y="1142"/>
                  </a:cubicBezTo>
                  <a:close/>
                  <a:moveTo>
                    <a:pt x="6241" y="1260"/>
                  </a:moveTo>
                  <a:cubicBezTo>
                    <a:pt x="6189" y="1260"/>
                    <a:pt x="6140" y="1290"/>
                    <a:pt x="6120" y="1342"/>
                  </a:cubicBezTo>
                  <a:cubicBezTo>
                    <a:pt x="6093" y="1409"/>
                    <a:pt x="6125" y="1485"/>
                    <a:pt x="6192" y="1512"/>
                  </a:cubicBezTo>
                  <a:cubicBezTo>
                    <a:pt x="6192" y="1513"/>
                    <a:pt x="6194" y="1513"/>
                    <a:pt x="6195" y="1514"/>
                  </a:cubicBezTo>
                  <a:cubicBezTo>
                    <a:pt x="6210" y="1520"/>
                    <a:pt x="6224" y="1523"/>
                    <a:pt x="6239" y="1523"/>
                  </a:cubicBezTo>
                  <a:cubicBezTo>
                    <a:pt x="6240" y="1523"/>
                    <a:pt x="6242" y="1523"/>
                    <a:pt x="6244" y="1523"/>
                  </a:cubicBezTo>
                  <a:cubicBezTo>
                    <a:pt x="6296" y="1523"/>
                    <a:pt x="6344" y="1491"/>
                    <a:pt x="6365" y="1440"/>
                  </a:cubicBezTo>
                  <a:cubicBezTo>
                    <a:pt x="6391" y="1373"/>
                    <a:pt x="6358" y="1296"/>
                    <a:pt x="6291" y="1269"/>
                  </a:cubicBezTo>
                  <a:lnTo>
                    <a:pt x="6290" y="1269"/>
                  </a:lnTo>
                  <a:cubicBezTo>
                    <a:pt x="6274" y="1263"/>
                    <a:pt x="6258" y="1260"/>
                    <a:pt x="6241" y="1260"/>
                  </a:cubicBezTo>
                  <a:close/>
                  <a:moveTo>
                    <a:pt x="4194" y="1311"/>
                  </a:moveTo>
                  <a:cubicBezTo>
                    <a:pt x="4176" y="1311"/>
                    <a:pt x="4158" y="1315"/>
                    <a:pt x="4140" y="1323"/>
                  </a:cubicBezTo>
                  <a:cubicBezTo>
                    <a:pt x="4140" y="1323"/>
                    <a:pt x="4138" y="1324"/>
                    <a:pt x="4137" y="1324"/>
                  </a:cubicBezTo>
                  <a:cubicBezTo>
                    <a:pt x="4072" y="1355"/>
                    <a:pt x="4044" y="1432"/>
                    <a:pt x="4074" y="1498"/>
                  </a:cubicBezTo>
                  <a:cubicBezTo>
                    <a:pt x="4095" y="1544"/>
                    <a:pt x="4142" y="1572"/>
                    <a:pt x="4191" y="1573"/>
                  </a:cubicBezTo>
                  <a:cubicBezTo>
                    <a:pt x="4193" y="1574"/>
                    <a:pt x="4194" y="1574"/>
                    <a:pt x="4196" y="1574"/>
                  </a:cubicBezTo>
                  <a:cubicBezTo>
                    <a:pt x="4213" y="1574"/>
                    <a:pt x="4231" y="1569"/>
                    <a:pt x="4248" y="1562"/>
                  </a:cubicBezTo>
                  <a:cubicBezTo>
                    <a:pt x="4314" y="1532"/>
                    <a:pt x="4344" y="1454"/>
                    <a:pt x="4314" y="1388"/>
                  </a:cubicBezTo>
                  <a:cubicBezTo>
                    <a:pt x="4292" y="1340"/>
                    <a:pt x="4244" y="1311"/>
                    <a:pt x="4194" y="1311"/>
                  </a:cubicBezTo>
                  <a:close/>
                  <a:moveTo>
                    <a:pt x="6708" y="1504"/>
                  </a:moveTo>
                  <a:cubicBezTo>
                    <a:pt x="6665" y="1504"/>
                    <a:pt x="6623" y="1525"/>
                    <a:pt x="6598" y="1563"/>
                  </a:cubicBezTo>
                  <a:cubicBezTo>
                    <a:pt x="6558" y="1624"/>
                    <a:pt x="6576" y="1706"/>
                    <a:pt x="6636" y="1745"/>
                  </a:cubicBezTo>
                  <a:cubicBezTo>
                    <a:pt x="6658" y="1760"/>
                    <a:pt x="6682" y="1767"/>
                    <a:pt x="6705" y="1767"/>
                  </a:cubicBezTo>
                  <a:cubicBezTo>
                    <a:pt x="6706" y="1767"/>
                    <a:pt x="6708" y="1767"/>
                    <a:pt x="6709" y="1767"/>
                  </a:cubicBezTo>
                  <a:cubicBezTo>
                    <a:pt x="6751" y="1767"/>
                    <a:pt x="6793" y="1746"/>
                    <a:pt x="6818" y="1708"/>
                  </a:cubicBezTo>
                  <a:cubicBezTo>
                    <a:pt x="6858" y="1648"/>
                    <a:pt x="6841" y="1566"/>
                    <a:pt x="6781" y="1526"/>
                  </a:cubicBezTo>
                  <a:lnTo>
                    <a:pt x="6779" y="1526"/>
                  </a:lnTo>
                  <a:cubicBezTo>
                    <a:pt x="6757" y="1511"/>
                    <a:pt x="6732" y="1504"/>
                    <a:pt x="6708" y="1504"/>
                  </a:cubicBezTo>
                  <a:close/>
                  <a:moveTo>
                    <a:pt x="3741" y="1578"/>
                  </a:moveTo>
                  <a:cubicBezTo>
                    <a:pt x="3715" y="1578"/>
                    <a:pt x="3688" y="1586"/>
                    <a:pt x="3665" y="1602"/>
                  </a:cubicBezTo>
                  <a:cubicBezTo>
                    <a:pt x="3664" y="1602"/>
                    <a:pt x="3662" y="1603"/>
                    <a:pt x="3662" y="1604"/>
                  </a:cubicBezTo>
                  <a:cubicBezTo>
                    <a:pt x="3604" y="1647"/>
                    <a:pt x="3591" y="1728"/>
                    <a:pt x="3634" y="1787"/>
                  </a:cubicBezTo>
                  <a:cubicBezTo>
                    <a:pt x="3659" y="1821"/>
                    <a:pt x="3697" y="1839"/>
                    <a:pt x="3736" y="1840"/>
                  </a:cubicBezTo>
                  <a:cubicBezTo>
                    <a:pt x="3738" y="1840"/>
                    <a:pt x="3739" y="1841"/>
                    <a:pt x="3741" y="1841"/>
                  </a:cubicBezTo>
                  <a:cubicBezTo>
                    <a:pt x="3768" y="1841"/>
                    <a:pt x="3795" y="1832"/>
                    <a:pt x="3817" y="1816"/>
                  </a:cubicBezTo>
                  <a:cubicBezTo>
                    <a:pt x="3876" y="1773"/>
                    <a:pt x="3890" y="1691"/>
                    <a:pt x="3848" y="1632"/>
                  </a:cubicBezTo>
                  <a:cubicBezTo>
                    <a:pt x="3822" y="1597"/>
                    <a:pt x="3782" y="1578"/>
                    <a:pt x="3741" y="1578"/>
                  </a:cubicBezTo>
                  <a:close/>
                  <a:moveTo>
                    <a:pt x="7114" y="1837"/>
                  </a:moveTo>
                  <a:cubicBezTo>
                    <a:pt x="7080" y="1837"/>
                    <a:pt x="7046" y="1849"/>
                    <a:pt x="7021" y="1875"/>
                  </a:cubicBezTo>
                  <a:cubicBezTo>
                    <a:pt x="6969" y="1926"/>
                    <a:pt x="6969" y="2009"/>
                    <a:pt x="7021" y="2060"/>
                  </a:cubicBezTo>
                  <a:cubicBezTo>
                    <a:pt x="7046" y="2086"/>
                    <a:pt x="7079" y="2099"/>
                    <a:pt x="7112" y="2100"/>
                  </a:cubicBezTo>
                  <a:cubicBezTo>
                    <a:pt x="7113" y="2100"/>
                    <a:pt x="7115" y="2100"/>
                    <a:pt x="7116" y="2100"/>
                  </a:cubicBezTo>
                  <a:cubicBezTo>
                    <a:pt x="7149" y="2100"/>
                    <a:pt x="7181" y="2088"/>
                    <a:pt x="7207" y="2063"/>
                  </a:cubicBezTo>
                  <a:cubicBezTo>
                    <a:pt x="7259" y="2013"/>
                    <a:pt x="7260" y="1929"/>
                    <a:pt x="7210" y="1878"/>
                  </a:cubicBezTo>
                  <a:lnTo>
                    <a:pt x="7207" y="1875"/>
                  </a:lnTo>
                  <a:cubicBezTo>
                    <a:pt x="7181" y="1849"/>
                    <a:pt x="7148" y="1837"/>
                    <a:pt x="7114" y="1837"/>
                  </a:cubicBezTo>
                  <a:close/>
                  <a:moveTo>
                    <a:pt x="3351" y="1930"/>
                  </a:moveTo>
                  <a:cubicBezTo>
                    <a:pt x="3316" y="1930"/>
                    <a:pt x="3281" y="1944"/>
                    <a:pt x="3255" y="1972"/>
                  </a:cubicBezTo>
                  <a:lnTo>
                    <a:pt x="3252" y="1975"/>
                  </a:lnTo>
                  <a:cubicBezTo>
                    <a:pt x="3203" y="2029"/>
                    <a:pt x="3208" y="2113"/>
                    <a:pt x="3261" y="2160"/>
                  </a:cubicBezTo>
                  <a:cubicBezTo>
                    <a:pt x="3286" y="2182"/>
                    <a:pt x="3315" y="2193"/>
                    <a:pt x="3345" y="2194"/>
                  </a:cubicBezTo>
                  <a:cubicBezTo>
                    <a:pt x="3346" y="2194"/>
                    <a:pt x="3348" y="2194"/>
                    <a:pt x="3349" y="2194"/>
                  </a:cubicBezTo>
                  <a:cubicBezTo>
                    <a:pt x="3385" y="2194"/>
                    <a:pt x="3421" y="2180"/>
                    <a:pt x="3447" y="2151"/>
                  </a:cubicBezTo>
                  <a:cubicBezTo>
                    <a:pt x="3496" y="2097"/>
                    <a:pt x="3493" y="2014"/>
                    <a:pt x="3440" y="1965"/>
                  </a:cubicBezTo>
                  <a:cubicBezTo>
                    <a:pt x="3415" y="1941"/>
                    <a:pt x="3383" y="1930"/>
                    <a:pt x="3351" y="1930"/>
                  </a:cubicBezTo>
                  <a:close/>
                  <a:moveTo>
                    <a:pt x="7447" y="2243"/>
                  </a:moveTo>
                  <a:cubicBezTo>
                    <a:pt x="7422" y="2243"/>
                    <a:pt x="7397" y="2251"/>
                    <a:pt x="7374" y="2266"/>
                  </a:cubicBezTo>
                  <a:cubicBezTo>
                    <a:pt x="7313" y="2306"/>
                    <a:pt x="7297" y="2388"/>
                    <a:pt x="7338" y="2448"/>
                  </a:cubicBezTo>
                  <a:cubicBezTo>
                    <a:pt x="7363" y="2485"/>
                    <a:pt x="7403" y="2507"/>
                    <a:pt x="7444" y="2508"/>
                  </a:cubicBezTo>
                  <a:cubicBezTo>
                    <a:pt x="7470" y="2508"/>
                    <a:pt x="7496" y="2502"/>
                    <a:pt x="7520" y="2486"/>
                  </a:cubicBezTo>
                  <a:cubicBezTo>
                    <a:pt x="7580" y="2447"/>
                    <a:pt x="7598" y="2365"/>
                    <a:pt x="7558" y="2305"/>
                  </a:cubicBezTo>
                  <a:cubicBezTo>
                    <a:pt x="7557" y="2304"/>
                    <a:pt x="7556" y="2302"/>
                    <a:pt x="7556" y="2302"/>
                  </a:cubicBezTo>
                  <a:lnTo>
                    <a:pt x="7556" y="2301"/>
                  </a:lnTo>
                  <a:cubicBezTo>
                    <a:pt x="7531" y="2263"/>
                    <a:pt x="7490" y="2243"/>
                    <a:pt x="7447" y="2243"/>
                  </a:cubicBezTo>
                  <a:close/>
                  <a:moveTo>
                    <a:pt x="3038" y="2353"/>
                  </a:moveTo>
                  <a:cubicBezTo>
                    <a:pt x="2993" y="2353"/>
                    <a:pt x="2949" y="2376"/>
                    <a:pt x="2925" y="2418"/>
                  </a:cubicBezTo>
                  <a:cubicBezTo>
                    <a:pt x="2888" y="2480"/>
                    <a:pt x="2907" y="2561"/>
                    <a:pt x="2970" y="2598"/>
                  </a:cubicBezTo>
                  <a:cubicBezTo>
                    <a:pt x="2990" y="2610"/>
                    <a:pt x="3012" y="2617"/>
                    <a:pt x="3034" y="2617"/>
                  </a:cubicBezTo>
                  <a:cubicBezTo>
                    <a:pt x="3035" y="2617"/>
                    <a:pt x="3036" y="2617"/>
                    <a:pt x="3037" y="2617"/>
                  </a:cubicBezTo>
                  <a:cubicBezTo>
                    <a:pt x="3082" y="2617"/>
                    <a:pt x="3125" y="2595"/>
                    <a:pt x="3151" y="2553"/>
                  </a:cubicBezTo>
                  <a:lnTo>
                    <a:pt x="3150" y="2553"/>
                  </a:lnTo>
                  <a:lnTo>
                    <a:pt x="3153" y="2550"/>
                  </a:lnTo>
                  <a:cubicBezTo>
                    <a:pt x="3189" y="2487"/>
                    <a:pt x="3167" y="2407"/>
                    <a:pt x="3104" y="2370"/>
                  </a:cubicBezTo>
                  <a:cubicBezTo>
                    <a:pt x="3083" y="2358"/>
                    <a:pt x="3061" y="2353"/>
                    <a:pt x="3038" y="2353"/>
                  </a:cubicBezTo>
                  <a:close/>
                  <a:moveTo>
                    <a:pt x="7691" y="2709"/>
                  </a:moveTo>
                  <a:cubicBezTo>
                    <a:pt x="7675" y="2709"/>
                    <a:pt x="7659" y="2712"/>
                    <a:pt x="7643" y="2718"/>
                  </a:cubicBezTo>
                  <a:cubicBezTo>
                    <a:pt x="7576" y="2744"/>
                    <a:pt x="7543" y="2820"/>
                    <a:pt x="7569" y="2888"/>
                  </a:cubicBezTo>
                  <a:cubicBezTo>
                    <a:pt x="7569" y="2889"/>
                    <a:pt x="7570" y="2891"/>
                    <a:pt x="7571" y="2892"/>
                  </a:cubicBezTo>
                  <a:cubicBezTo>
                    <a:pt x="7590" y="2942"/>
                    <a:pt x="7638" y="2973"/>
                    <a:pt x="7689" y="2974"/>
                  </a:cubicBezTo>
                  <a:cubicBezTo>
                    <a:pt x="7691" y="2974"/>
                    <a:pt x="7693" y="2974"/>
                    <a:pt x="7695" y="2974"/>
                  </a:cubicBezTo>
                  <a:cubicBezTo>
                    <a:pt x="7711" y="2974"/>
                    <a:pt x="7727" y="2971"/>
                    <a:pt x="7742" y="2964"/>
                  </a:cubicBezTo>
                  <a:cubicBezTo>
                    <a:pt x="7809" y="2936"/>
                    <a:pt x="7841" y="2860"/>
                    <a:pt x="7814" y="2794"/>
                  </a:cubicBezTo>
                  <a:lnTo>
                    <a:pt x="7814" y="2793"/>
                  </a:lnTo>
                  <a:cubicBezTo>
                    <a:pt x="7793" y="2741"/>
                    <a:pt x="7744" y="2709"/>
                    <a:pt x="7691" y="2709"/>
                  </a:cubicBezTo>
                  <a:close/>
                  <a:moveTo>
                    <a:pt x="7836" y="3215"/>
                  </a:moveTo>
                  <a:cubicBezTo>
                    <a:pt x="7828" y="3215"/>
                    <a:pt x="7820" y="3215"/>
                    <a:pt x="7812" y="3217"/>
                  </a:cubicBezTo>
                  <a:cubicBezTo>
                    <a:pt x="7740" y="3229"/>
                    <a:pt x="7694" y="3298"/>
                    <a:pt x="7706" y="3369"/>
                  </a:cubicBezTo>
                  <a:lnTo>
                    <a:pt x="7706" y="3371"/>
                  </a:lnTo>
                  <a:cubicBezTo>
                    <a:pt x="7718" y="3433"/>
                    <a:pt x="7771" y="3478"/>
                    <a:pt x="7832" y="3479"/>
                  </a:cubicBezTo>
                  <a:cubicBezTo>
                    <a:pt x="7841" y="3479"/>
                    <a:pt x="7850" y="3479"/>
                    <a:pt x="7859" y="3477"/>
                  </a:cubicBezTo>
                  <a:cubicBezTo>
                    <a:pt x="7931" y="3464"/>
                    <a:pt x="7978" y="3396"/>
                    <a:pt x="7965" y="3324"/>
                  </a:cubicBezTo>
                  <a:lnTo>
                    <a:pt x="7965" y="3322"/>
                  </a:lnTo>
                  <a:cubicBezTo>
                    <a:pt x="7953" y="3259"/>
                    <a:pt x="7898" y="3215"/>
                    <a:pt x="7836" y="3215"/>
                  </a:cubicBezTo>
                  <a:close/>
                  <a:moveTo>
                    <a:pt x="1437" y="2169"/>
                  </a:moveTo>
                  <a:cubicBezTo>
                    <a:pt x="1510" y="2169"/>
                    <a:pt x="1583" y="2198"/>
                    <a:pt x="1639" y="2253"/>
                  </a:cubicBezTo>
                  <a:lnTo>
                    <a:pt x="2653" y="3267"/>
                  </a:lnTo>
                  <a:cubicBezTo>
                    <a:pt x="2715" y="3329"/>
                    <a:pt x="2744" y="3414"/>
                    <a:pt x="2735" y="3501"/>
                  </a:cubicBezTo>
                  <a:cubicBezTo>
                    <a:pt x="2724" y="3588"/>
                    <a:pt x="2676" y="3665"/>
                    <a:pt x="2600" y="3712"/>
                  </a:cubicBezTo>
                  <a:lnTo>
                    <a:pt x="2599" y="3713"/>
                  </a:lnTo>
                  <a:lnTo>
                    <a:pt x="1174" y="2288"/>
                  </a:lnTo>
                  <a:cubicBezTo>
                    <a:pt x="1211" y="2262"/>
                    <a:pt x="1249" y="2236"/>
                    <a:pt x="1288" y="2212"/>
                  </a:cubicBezTo>
                  <a:cubicBezTo>
                    <a:pt x="1334" y="2183"/>
                    <a:pt x="1386" y="2169"/>
                    <a:pt x="1437" y="2169"/>
                  </a:cubicBezTo>
                  <a:close/>
                  <a:moveTo>
                    <a:pt x="5853" y="3447"/>
                  </a:moveTo>
                  <a:lnTo>
                    <a:pt x="5852" y="3953"/>
                  </a:lnTo>
                  <a:lnTo>
                    <a:pt x="5562" y="3953"/>
                  </a:lnTo>
                  <a:lnTo>
                    <a:pt x="5853" y="3447"/>
                  </a:lnTo>
                  <a:close/>
                  <a:moveTo>
                    <a:pt x="2686" y="4001"/>
                  </a:moveTo>
                  <a:lnTo>
                    <a:pt x="2664" y="4002"/>
                  </a:lnTo>
                  <a:lnTo>
                    <a:pt x="2666" y="4002"/>
                  </a:lnTo>
                  <a:lnTo>
                    <a:pt x="2686" y="4001"/>
                  </a:lnTo>
                  <a:close/>
                  <a:moveTo>
                    <a:pt x="7875" y="3738"/>
                  </a:moveTo>
                  <a:cubicBezTo>
                    <a:pt x="7804" y="3738"/>
                    <a:pt x="7745" y="3796"/>
                    <a:pt x="7743" y="3867"/>
                  </a:cubicBezTo>
                  <a:lnTo>
                    <a:pt x="7743" y="3868"/>
                  </a:lnTo>
                  <a:lnTo>
                    <a:pt x="7743" y="3870"/>
                  </a:lnTo>
                  <a:lnTo>
                    <a:pt x="7743" y="3872"/>
                  </a:lnTo>
                  <a:lnTo>
                    <a:pt x="7743" y="3874"/>
                  </a:lnTo>
                  <a:cubicBezTo>
                    <a:pt x="7742" y="3946"/>
                    <a:pt x="7799" y="4006"/>
                    <a:pt x="7872" y="4009"/>
                  </a:cubicBezTo>
                  <a:cubicBezTo>
                    <a:pt x="7873" y="4009"/>
                    <a:pt x="7874" y="4009"/>
                    <a:pt x="7876" y="4009"/>
                  </a:cubicBezTo>
                  <a:cubicBezTo>
                    <a:pt x="7946" y="4009"/>
                    <a:pt x="8004" y="3952"/>
                    <a:pt x="8006" y="3881"/>
                  </a:cubicBezTo>
                  <a:lnTo>
                    <a:pt x="8006" y="3879"/>
                  </a:lnTo>
                  <a:lnTo>
                    <a:pt x="8006" y="3877"/>
                  </a:lnTo>
                  <a:lnTo>
                    <a:pt x="8006" y="3875"/>
                  </a:lnTo>
                  <a:lnTo>
                    <a:pt x="8006" y="3874"/>
                  </a:lnTo>
                  <a:cubicBezTo>
                    <a:pt x="8008" y="3802"/>
                    <a:pt x="7951" y="3740"/>
                    <a:pt x="7879" y="3738"/>
                  </a:cubicBezTo>
                  <a:cubicBezTo>
                    <a:pt x="7878" y="3738"/>
                    <a:pt x="7876" y="3738"/>
                    <a:pt x="7875" y="3738"/>
                  </a:cubicBezTo>
                  <a:close/>
                  <a:moveTo>
                    <a:pt x="7808" y="4266"/>
                  </a:moveTo>
                  <a:cubicBezTo>
                    <a:pt x="7749" y="4266"/>
                    <a:pt x="7694" y="4306"/>
                    <a:pt x="7680" y="4367"/>
                  </a:cubicBezTo>
                  <a:lnTo>
                    <a:pt x="7679" y="4373"/>
                  </a:lnTo>
                  <a:cubicBezTo>
                    <a:pt x="7665" y="4443"/>
                    <a:pt x="7710" y="4513"/>
                    <a:pt x="7782" y="4527"/>
                  </a:cubicBezTo>
                  <a:cubicBezTo>
                    <a:pt x="7789" y="4529"/>
                    <a:pt x="7797" y="4530"/>
                    <a:pt x="7804" y="4530"/>
                  </a:cubicBezTo>
                  <a:cubicBezTo>
                    <a:pt x="7806" y="4530"/>
                    <a:pt x="7807" y="4530"/>
                    <a:pt x="7809" y="4530"/>
                  </a:cubicBezTo>
                  <a:cubicBezTo>
                    <a:pt x="7869" y="4530"/>
                    <a:pt x="7923" y="4488"/>
                    <a:pt x="7936" y="4428"/>
                  </a:cubicBezTo>
                  <a:cubicBezTo>
                    <a:pt x="7952" y="4357"/>
                    <a:pt x="7909" y="4287"/>
                    <a:pt x="7839" y="4269"/>
                  </a:cubicBezTo>
                  <a:cubicBezTo>
                    <a:pt x="7829" y="4267"/>
                    <a:pt x="7818" y="4266"/>
                    <a:pt x="7808" y="4266"/>
                  </a:cubicBezTo>
                  <a:close/>
                  <a:moveTo>
                    <a:pt x="4732" y="3016"/>
                  </a:moveTo>
                  <a:cubicBezTo>
                    <a:pt x="4510" y="3016"/>
                    <a:pt x="4320" y="3173"/>
                    <a:pt x="4278" y="3390"/>
                  </a:cubicBezTo>
                  <a:cubicBezTo>
                    <a:pt x="4263" y="3460"/>
                    <a:pt x="4310" y="3529"/>
                    <a:pt x="4381" y="3544"/>
                  </a:cubicBezTo>
                  <a:cubicBezTo>
                    <a:pt x="4389" y="3545"/>
                    <a:pt x="4397" y="3546"/>
                    <a:pt x="4405" y="3546"/>
                  </a:cubicBezTo>
                  <a:cubicBezTo>
                    <a:pt x="4467" y="3546"/>
                    <a:pt x="4522" y="3503"/>
                    <a:pt x="4534" y="3440"/>
                  </a:cubicBezTo>
                  <a:cubicBezTo>
                    <a:pt x="4553" y="3346"/>
                    <a:pt x="4636" y="3278"/>
                    <a:pt x="4732" y="3278"/>
                  </a:cubicBezTo>
                  <a:cubicBezTo>
                    <a:pt x="4857" y="3278"/>
                    <a:pt x="4958" y="3390"/>
                    <a:pt x="4929" y="3506"/>
                  </a:cubicBezTo>
                  <a:cubicBezTo>
                    <a:pt x="4912" y="3572"/>
                    <a:pt x="4873" y="3649"/>
                    <a:pt x="4812" y="3735"/>
                  </a:cubicBezTo>
                  <a:cubicBezTo>
                    <a:pt x="4498" y="4183"/>
                    <a:pt x="4361" y="4330"/>
                    <a:pt x="4360" y="4331"/>
                  </a:cubicBezTo>
                  <a:cubicBezTo>
                    <a:pt x="4280" y="4416"/>
                    <a:pt x="4326" y="4596"/>
                    <a:pt x="4453" y="4596"/>
                  </a:cubicBezTo>
                  <a:cubicBezTo>
                    <a:pt x="4454" y="4596"/>
                    <a:pt x="4454" y="4596"/>
                    <a:pt x="4455" y="4596"/>
                  </a:cubicBezTo>
                  <a:lnTo>
                    <a:pt x="5118" y="4598"/>
                  </a:lnTo>
                  <a:lnTo>
                    <a:pt x="5119" y="4598"/>
                  </a:lnTo>
                  <a:cubicBezTo>
                    <a:pt x="5191" y="4598"/>
                    <a:pt x="5249" y="4539"/>
                    <a:pt x="5250" y="4467"/>
                  </a:cubicBezTo>
                  <a:cubicBezTo>
                    <a:pt x="5250" y="4395"/>
                    <a:pt x="5191" y="4336"/>
                    <a:pt x="5119" y="4336"/>
                  </a:cubicBezTo>
                  <a:lnTo>
                    <a:pt x="4698" y="4335"/>
                  </a:lnTo>
                  <a:cubicBezTo>
                    <a:pt x="4774" y="4236"/>
                    <a:pt x="4883" y="4092"/>
                    <a:pt x="5027" y="3886"/>
                  </a:cubicBezTo>
                  <a:cubicBezTo>
                    <a:pt x="5127" y="3744"/>
                    <a:pt x="5176" y="3635"/>
                    <a:pt x="5193" y="3495"/>
                  </a:cubicBezTo>
                  <a:cubicBezTo>
                    <a:pt x="5228" y="3233"/>
                    <a:pt x="4971" y="3016"/>
                    <a:pt x="4732" y="3016"/>
                  </a:cubicBezTo>
                  <a:close/>
                  <a:moveTo>
                    <a:pt x="5838" y="3077"/>
                  </a:moveTo>
                  <a:cubicBezTo>
                    <a:pt x="5792" y="3077"/>
                    <a:pt x="5748" y="3102"/>
                    <a:pt x="5724" y="3143"/>
                  </a:cubicBezTo>
                  <a:lnTo>
                    <a:pt x="5221" y="4019"/>
                  </a:lnTo>
                  <a:cubicBezTo>
                    <a:pt x="5199" y="4059"/>
                    <a:pt x="5199" y="4109"/>
                    <a:pt x="5222" y="4150"/>
                  </a:cubicBezTo>
                  <a:cubicBezTo>
                    <a:pt x="5245" y="4191"/>
                    <a:pt x="5289" y="4215"/>
                    <a:pt x="5335" y="4215"/>
                  </a:cubicBezTo>
                  <a:lnTo>
                    <a:pt x="5851" y="4215"/>
                  </a:lnTo>
                  <a:lnTo>
                    <a:pt x="5851" y="4467"/>
                  </a:lnTo>
                  <a:cubicBezTo>
                    <a:pt x="5851" y="4539"/>
                    <a:pt x="5909" y="4598"/>
                    <a:pt x="5981" y="4598"/>
                  </a:cubicBezTo>
                  <a:lnTo>
                    <a:pt x="5982" y="4598"/>
                  </a:lnTo>
                  <a:cubicBezTo>
                    <a:pt x="6055" y="4598"/>
                    <a:pt x="6112" y="4539"/>
                    <a:pt x="6113" y="4468"/>
                  </a:cubicBezTo>
                  <a:lnTo>
                    <a:pt x="6113" y="4215"/>
                  </a:lnTo>
                  <a:lnTo>
                    <a:pt x="6151" y="4215"/>
                  </a:lnTo>
                  <a:cubicBezTo>
                    <a:pt x="6223" y="4215"/>
                    <a:pt x="6282" y="4157"/>
                    <a:pt x="6282" y="4084"/>
                  </a:cubicBezTo>
                  <a:cubicBezTo>
                    <a:pt x="6282" y="4012"/>
                    <a:pt x="6223" y="3953"/>
                    <a:pt x="6151" y="3953"/>
                  </a:cubicBezTo>
                  <a:lnTo>
                    <a:pt x="6115" y="3953"/>
                  </a:lnTo>
                  <a:lnTo>
                    <a:pt x="6117" y="3209"/>
                  </a:lnTo>
                  <a:cubicBezTo>
                    <a:pt x="6117" y="3137"/>
                    <a:pt x="6057" y="3077"/>
                    <a:pt x="5985" y="3077"/>
                  </a:cubicBezTo>
                  <a:close/>
                  <a:moveTo>
                    <a:pt x="2777" y="4385"/>
                  </a:moveTo>
                  <a:cubicBezTo>
                    <a:pt x="2764" y="4385"/>
                    <a:pt x="2751" y="4387"/>
                    <a:pt x="2738" y="4391"/>
                  </a:cubicBezTo>
                  <a:cubicBezTo>
                    <a:pt x="2669" y="4413"/>
                    <a:pt x="2630" y="4486"/>
                    <a:pt x="2651" y="4554"/>
                  </a:cubicBezTo>
                  <a:cubicBezTo>
                    <a:pt x="2667" y="4611"/>
                    <a:pt x="2718" y="4648"/>
                    <a:pt x="2774" y="4650"/>
                  </a:cubicBezTo>
                  <a:cubicBezTo>
                    <a:pt x="2786" y="4650"/>
                    <a:pt x="2800" y="4649"/>
                    <a:pt x="2812" y="4645"/>
                  </a:cubicBezTo>
                  <a:cubicBezTo>
                    <a:pt x="2883" y="4625"/>
                    <a:pt x="2923" y="4553"/>
                    <a:pt x="2903" y="4484"/>
                  </a:cubicBezTo>
                  <a:cubicBezTo>
                    <a:pt x="2903" y="4482"/>
                    <a:pt x="2902" y="4479"/>
                    <a:pt x="2902" y="4478"/>
                  </a:cubicBezTo>
                  <a:cubicBezTo>
                    <a:pt x="2885" y="4422"/>
                    <a:pt x="2833" y="4385"/>
                    <a:pt x="2777" y="4385"/>
                  </a:cubicBezTo>
                  <a:close/>
                  <a:moveTo>
                    <a:pt x="7637" y="4764"/>
                  </a:moveTo>
                  <a:cubicBezTo>
                    <a:pt x="7588" y="4764"/>
                    <a:pt x="7541" y="4791"/>
                    <a:pt x="7519" y="4838"/>
                  </a:cubicBezTo>
                  <a:lnTo>
                    <a:pt x="7517" y="4843"/>
                  </a:lnTo>
                  <a:cubicBezTo>
                    <a:pt x="7487" y="4909"/>
                    <a:pt x="7517" y="4986"/>
                    <a:pt x="7583" y="5016"/>
                  </a:cubicBezTo>
                  <a:cubicBezTo>
                    <a:pt x="7600" y="5024"/>
                    <a:pt x="7616" y="5027"/>
                    <a:pt x="7633" y="5028"/>
                  </a:cubicBezTo>
                  <a:cubicBezTo>
                    <a:pt x="7634" y="5028"/>
                    <a:pt x="7634" y="5028"/>
                    <a:pt x="7635" y="5028"/>
                  </a:cubicBezTo>
                  <a:cubicBezTo>
                    <a:pt x="7686" y="5028"/>
                    <a:pt x="7733" y="4999"/>
                    <a:pt x="7756" y="4951"/>
                  </a:cubicBezTo>
                  <a:cubicBezTo>
                    <a:pt x="7787" y="4885"/>
                    <a:pt x="7759" y="4807"/>
                    <a:pt x="7694" y="4776"/>
                  </a:cubicBezTo>
                  <a:cubicBezTo>
                    <a:pt x="7675" y="4768"/>
                    <a:pt x="7656" y="4764"/>
                    <a:pt x="7637" y="4764"/>
                  </a:cubicBezTo>
                  <a:close/>
                  <a:moveTo>
                    <a:pt x="2971" y="4874"/>
                  </a:moveTo>
                  <a:cubicBezTo>
                    <a:pt x="2951" y="4874"/>
                    <a:pt x="2931" y="4879"/>
                    <a:pt x="2913" y="4888"/>
                  </a:cubicBezTo>
                  <a:cubicBezTo>
                    <a:pt x="2847" y="4920"/>
                    <a:pt x="2822" y="4999"/>
                    <a:pt x="2854" y="5064"/>
                  </a:cubicBezTo>
                  <a:cubicBezTo>
                    <a:pt x="2855" y="5065"/>
                    <a:pt x="2856" y="5068"/>
                    <a:pt x="2857" y="5069"/>
                  </a:cubicBezTo>
                  <a:cubicBezTo>
                    <a:pt x="2879" y="5112"/>
                    <a:pt x="2923" y="5137"/>
                    <a:pt x="2968" y="5138"/>
                  </a:cubicBezTo>
                  <a:cubicBezTo>
                    <a:pt x="2970" y="5138"/>
                    <a:pt x="2972" y="5138"/>
                    <a:pt x="2974" y="5138"/>
                  </a:cubicBezTo>
                  <a:cubicBezTo>
                    <a:pt x="2994" y="5138"/>
                    <a:pt x="3015" y="5132"/>
                    <a:pt x="3035" y="5122"/>
                  </a:cubicBezTo>
                  <a:cubicBezTo>
                    <a:pt x="3098" y="5088"/>
                    <a:pt x="3122" y="5009"/>
                    <a:pt x="3087" y="4945"/>
                  </a:cubicBezTo>
                  <a:cubicBezTo>
                    <a:pt x="3065" y="4900"/>
                    <a:pt x="3019" y="4874"/>
                    <a:pt x="2971" y="4874"/>
                  </a:cubicBezTo>
                  <a:close/>
                  <a:moveTo>
                    <a:pt x="7370" y="5216"/>
                  </a:moveTo>
                  <a:cubicBezTo>
                    <a:pt x="7330" y="5216"/>
                    <a:pt x="7291" y="5234"/>
                    <a:pt x="7265" y="5268"/>
                  </a:cubicBezTo>
                  <a:lnTo>
                    <a:pt x="7262" y="5272"/>
                  </a:lnTo>
                  <a:cubicBezTo>
                    <a:pt x="7220" y="5331"/>
                    <a:pt x="7232" y="5414"/>
                    <a:pt x="7291" y="5455"/>
                  </a:cubicBezTo>
                  <a:cubicBezTo>
                    <a:pt x="7314" y="5472"/>
                    <a:pt x="7340" y="5480"/>
                    <a:pt x="7365" y="5480"/>
                  </a:cubicBezTo>
                  <a:cubicBezTo>
                    <a:pt x="7367" y="5480"/>
                    <a:pt x="7369" y="5480"/>
                    <a:pt x="7371" y="5480"/>
                  </a:cubicBezTo>
                  <a:cubicBezTo>
                    <a:pt x="7411" y="5480"/>
                    <a:pt x="7450" y="5461"/>
                    <a:pt x="7474" y="5426"/>
                  </a:cubicBezTo>
                  <a:cubicBezTo>
                    <a:pt x="7518" y="5368"/>
                    <a:pt x="7506" y="5286"/>
                    <a:pt x="7448" y="5242"/>
                  </a:cubicBezTo>
                  <a:cubicBezTo>
                    <a:pt x="7425" y="5224"/>
                    <a:pt x="7398" y="5216"/>
                    <a:pt x="7370" y="5216"/>
                  </a:cubicBezTo>
                  <a:close/>
                  <a:moveTo>
                    <a:pt x="3260" y="5313"/>
                  </a:moveTo>
                  <a:cubicBezTo>
                    <a:pt x="3230" y="5313"/>
                    <a:pt x="3200" y="5324"/>
                    <a:pt x="3175" y="5345"/>
                  </a:cubicBezTo>
                  <a:cubicBezTo>
                    <a:pt x="3121" y="5391"/>
                    <a:pt x="3113" y="5473"/>
                    <a:pt x="3159" y="5529"/>
                  </a:cubicBezTo>
                  <a:cubicBezTo>
                    <a:pt x="3185" y="5560"/>
                    <a:pt x="3221" y="5576"/>
                    <a:pt x="3258" y="5577"/>
                  </a:cubicBezTo>
                  <a:cubicBezTo>
                    <a:pt x="3288" y="5577"/>
                    <a:pt x="3318" y="5568"/>
                    <a:pt x="3343" y="5548"/>
                  </a:cubicBezTo>
                  <a:cubicBezTo>
                    <a:pt x="3400" y="5503"/>
                    <a:pt x="3409" y="5420"/>
                    <a:pt x="3364" y="5364"/>
                  </a:cubicBezTo>
                  <a:cubicBezTo>
                    <a:pt x="3363" y="5362"/>
                    <a:pt x="3362" y="5361"/>
                    <a:pt x="3360" y="5359"/>
                  </a:cubicBezTo>
                  <a:cubicBezTo>
                    <a:pt x="3334" y="5329"/>
                    <a:pt x="3297" y="5313"/>
                    <a:pt x="3260" y="5313"/>
                  </a:cubicBezTo>
                  <a:close/>
                  <a:moveTo>
                    <a:pt x="7017" y="5605"/>
                  </a:moveTo>
                  <a:cubicBezTo>
                    <a:pt x="6986" y="5605"/>
                    <a:pt x="6954" y="5616"/>
                    <a:pt x="6929" y="5638"/>
                  </a:cubicBezTo>
                  <a:cubicBezTo>
                    <a:pt x="6929" y="5639"/>
                    <a:pt x="6927" y="5641"/>
                    <a:pt x="6926" y="5642"/>
                  </a:cubicBezTo>
                  <a:cubicBezTo>
                    <a:pt x="6873" y="5691"/>
                    <a:pt x="6869" y="5774"/>
                    <a:pt x="6919" y="5828"/>
                  </a:cubicBezTo>
                  <a:cubicBezTo>
                    <a:pt x="6943" y="5855"/>
                    <a:pt x="6978" y="5868"/>
                    <a:pt x="7012" y="5869"/>
                  </a:cubicBezTo>
                  <a:cubicBezTo>
                    <a:pt x="7013" y="5869"/>
                    <a:pt x="7014" y="5869"/>
                    <a:pt x="7016" y="5869"/>
                  </a:cubicBezTo>
                  <a:cubicBezTo>
                    <a:pt x="7047" y="5869"/>
                    <a:pt x="7079" y="5858"/>
                    <a:pt x="7104" y="5835"/>
                  </a:cubicBezTo>
                  <a:cubicBezTo>
                    <a:pt x="7158" y="5786"/>
                    <a:pt x="7163" y="5704"/>
                    <a:pt x="7114" y="5649"/>
                  </a:cubicBezTo>
                  <a:cubicBezTo>
                    <a:pt x="7089" y="5620"/>
                    <a:pt x="7053" y="5605"/>
                    <a:pt x="7017" y="5605"/>
                  </a:cubicBezTo>
                  <a:close/>
                  <a:moveTo>
                    <a:pt x="3631" y="5686"/>
                  </a:moveTo>
                  <a:cubicBezTo>
                    <a:pt x="3593" y="5686"/>
                    <a:pt x="3555" y="5703"/>
                    <a:pt x="3529" y="5735"/>
                  </a:cubicBezTo>
                  <a:cubicBezTo>
                    <a:pt x="3484" y="5791"/>
                    <a:pt x="3493" y="5873"/>
                    <a:pt x="3549" y="5919"/>
                  </a:cubicBezTo>
                  <a:lnTo>
                    <a:pt x="3549" y="5920"/>
                  </a:lnTo>
                  <a:cubicBezTo>
                    <a:pt x="3573" y="5939"/>
                    <a:pt x="3601" y="5949"/>
                    <a:pt x="3629" y="5949"/>
                  </a:cubicBezTo>
                  <a:cubicBezTo>
                    <a:pt x="3630" y="5949"/>
                    <a:pt x="3631" y="5949"/>
                    <a:pt x="3632" y="5949"/>
                  </a:cubicBezTo>
                  <a:cubicBezTo>
                    <a:pt x="3671" y="5949"/>
                    <a:pt x="3708" y="5933"/>
                    <a:pt x="3734" y="5901"/>
                  </a:cubicBezTo>
                  <a:cubicBezTo>
                    <a:pt x="3780" y="5845"/>
                    <a:pt x="3773" y="5763"/>
                    <a:pt x="3716" y="5717"/>
                  </a:cubicBezTo>
                  <a:cubicBezTo>
                    <a:pt x="3716" y="5717"/>
                    <a:pt x="3714" y="5715"/>
                    <a:pt x="3714" y="5715"/>
                  </a:cubicBezTo>
                  <a:cubicBezTo>
                    <a:pt x="3689" y="5696"/>
                    <a:pt x="3660" y="5686"/>
                    <a:pt x="3631" y="5686"/>
                  </a:cubicBezTo>
                  <a:close/>
                  <a:moveTo>
                    <a:pt x="6592" y="5917"/>
                  </a:moveTo>
                  <a:cubicBezTo>
                    <a:pt x="6569" y="5917"/>
                    <a:pt x="6546" y="5923"/>
                    <a:pt x="6524" y="5935"/>
                  </a:cubicBezTo>
                  <a:lnTo>
                    <a:pt x="6524" y="5934"/>
                  </a:lnTo>
                  <a:cubicBezTo>
                    <a:pt x="6462" y="5972"/>
                    <a:pt x="6442" y="6051"/>
                    <a:pt x="6478" y="6115"/>
                  </a:cubicBezTo>
                  <a:cubicBezTo>
                    <a:pt x="6502" y="6155"/>
                    <a:pt x="6544" y="6179"/>
                    <a:pt x="6587" y="6180"/>
                  </a:cubicBezTo>
                  <a:cubicBezTo>
                    <a:pt x="6611" y="6180"/>
                    <a:pt x="6635" y="6175"/>
                    <a:pt x="6657" y="6162"/>
                  </a:cubicBezTo>
                  <a:lnTo>
                    <a:pt x="6659" y="6161"/>
                  </a:lnTo>
                  <a:cubicBezTo>
                    <a:pt x="6721" y="6124"/>
                    <a:pt x="6742" y="6044"/>
                    <a:pt x="6705" y="5982"/>
                  </a:cubicBezTo>
                  <a:cubicBezTo>
                    <a:pt x="6681" y="5940"/>
                    <a:pt x="6637" y="5917"/>
                    <a:pt x="6592" y="5917"/>
                  </a:cubicBezTo>
                  <a:close/>
                  <a:moveTo>
                    <a:pt x="4070" y="5976"/>
                  </a:moveTo>
                  <a:cubicBezTo>
                    <a:pt x="4023" y="5976"/>
                    <a:pt x="3977" y="6001"/>
                    <a:pt x="3954" y="6045"/>
                  </a:cubicBezTo>
                  <a:cubicBezTo>
                    <a:pt x="3920" y="6109"/>
                    <a:pt x="3944" y="6189"/>
                    <a:pt x="4008" y="6223"/>
                  </a:cubicBezTo>
                  <a:lnTo>
                    <a:pt x="4011" y="6224"/>
                  </a:lnTo>
                  <a:cubicBezTo>
                    <a:pt x="4029" y="6235"/>
                    <a:pt x="4049" y="6239"/>
                    <a:pt x="4068" y="6240"/>
                  </a:cubicBezTo>
                  <a:cubicBezTo>
                    <a:pt x="4068" y="6240"/>
                    <a:pt x="4069" y="6240"/>
                    <a:pt x="4070" y="6240"/>
                  </a:cubicBezTo>
                  <a:cubicBezTo>
                    <a:pt x="4118" y="6240"/>
                    <a:pt x="4164" y="6214"/>
                    <a:pt x="4188" y="6168"/>
                  </a:cubicBezTo>
                  <a:cubicBezTo>
                    <a:pt x="4222" y="6104"/>
                    <a:pt x="4196" y="6024"/>
                    <a:pt x="4132" y="5991"/>
                  </a:cubicBezTo>
                  <a:cubicBezTo>
                    <a:pt x="4112" y="5981"/>
                    <a:pt x="4091" y="5976"/>
                    <a:pt x="4070" y="5976"/>
                  </a:cubicBezTo>
                  <a:close/>
                  <a:moveTo>
                    <a:pt x="4558" y="6172"/>
                  </a:moveTo>
                  <a:cubicBezTo>
                    <a:pt x="4501" y="6172"/>
                    <a:pt x="4448" y="6209"/>
                    <a:pt x="4432" y="6267"/>
                  </a:cubicBezTo>
                  <a:cubicBezTo>
                    <a:pt x="4411" y="6337"/>
                    <a:pt x="4451" y="6409"/>
                    <a:pt x="4522" y="6429"/>
                  </a:cubicBezTo>
                  <a:lnTo>
                    <a:pt x="4523" y="6430"/>
                  </a:lnTo>
                  <a:cubicBezTo>
                    <a:pt x="4534" y="6433"/>
                    <a:pt x="4545" y="6434"/>
                    <a:pt x="4556" y="6435"/>
                  </a:cubicBezTo>
                  <a:cubicBezTo>
                    <a:pt x="4557" y="6435"/>
                    <a:pt x="4558" y="6435"/>
                    <a:pt x="4558" y="6435"/>
                  </a:cubicBezTo>
                  <a:cubicBezTo>
                    <a:pt x="4615" y="6435"/>
                    <a:pt x="4668" y="6397"/>
                    <a:pt x="4684" y="6339"/>
                  </a:cubicBezTo>
                  <a:cubicBezTo>
                    <a:pt x="4705" y="6270"/>
                    <a:pt x="4664" y="6197"/>
                    <a:pt x="4594" y="6177"/>
                  </a:cubicBezTo>
                  <a:cubicBezTo>
                    <a:pt x="4582" y="6173"/>
                    <a:pt x="4570" y="6172"/>
                    <a:pt x="4558" y="6172"/>
                  </a:cubicBezTo>
                  <a:close/>
                  <a:moveTo>
                    <a:pt x="5618" y="6349"/>
                  </a:moveTo>
                  <a:cubicBezTo>
                    <a:pt x="5693" y="6349"/>
                    <a:pt x="5765" y="6379"/>
                    <a:pt x="5819" y="6433"/>
                  </a:cubicBezTo>
                  <a:lnTo>
                    <a:pt x="6833" y="7446"/>
                  </a:lnTo>
                  <a:cubicBezTo>
                    <a:pt x="6926" y="7541"/>
                    <a:pt x="6943" y="7684"/>
                    <a:pt x="6874" y="7797"/>
                  </a:cubicBezTo>
                  <a:cubicBezTo>
                    <a:pt x="6874" y="7797"/>
                    <a:pt x="6873" y="7798"/>
                    <a:pt x="6873" y="7798"/>
                  </a:cubicBezTo>
                  <a:cubicBezTo>
                    <a:pt x="6849" y="7837"/>
                    <a:pt x="6824" y="7875"/>
                    <a:pt x="6798" y="7911"/>
                  </a:cubicBezTo>
                  <a:lnTo>
                    <a:pt x="5374" y="6487"/>
                  </a:lnTo>
                  <a:lnTo>
                    <a:pt x="5374" y="6485"/>
                  </a:lnTo>
                  <a:lnTo>
                    <a:pt x="5375" y="6485"/>
                  </a:lnTo>
                  <a:cubicBezTo>
                    <a:pt x="5420" y="6410"/>
                    <a:pt x="5497" y="6362"/>
                    <a:pt x="5584" y="6351"/>
                  </a:cubicBezTo>
                  <a:cubicBezTo>
                    <a:pt x="5595" y="6350"/>
                    <a:pt x="5606" y="6349"/>
                    <a:pt x="5618" y="6349"/>
                  </a:cubicBezTo>
                  <a:close/>
                  <a:moveTo>
                    <a:pt x="5278" y="0"/>
                  </a:moveTo>
                  <a:cubicBezTo>
                    <a:pt x="3828" y="0"/>
                    <a:pt x="2510" y="823"/>
                    <a:pt x="1869" y="2112"/>
                  </a:cubicBezTo>
                  <a:lnTo>
                    <a:pt x="1825" y="2067"/>
                  </a:lnTo>
                  <a:cubicBezTo>
                    <a:pt x="1717" y="1959"/>
                    <a:pt x="1599" y="1916"/>
                    <a:pt x="1480" y="1916"/>
                  </a:cubicBezTo>
                  <a:cubicBezTo>
                    <a:pt x="1279" y="1916"/>
                    <a:pt x="1074" y="2036"/>
                    <a:pt x="897" y="2171"/>
                  </a:cubicBezTo>
                  <a:cubicBezTo>
                    <a:pt x="895" y="2173"/>
                    <a:pt x="891" y="2175"/>
                    <a:pt x="889" y="2177"/>
                  </a:cubicBezTo>
                  <a:cubicBezTo>
                    <a:pt x="284" y="2688"/>
                    <a:pt x="0" y="3499"/>
                    <a:pt x="175" y="4287"/>
                  </a:cubicBezTo>
                  <a:cubicBezTo>
                    <a:pt x="190" y="4349"/>
                    <a:pt x="244" y="4390"/>
                    <a:pt x="304" y="4390"/>
                  </a:cubicBezTo>
                  <a:cubicBezTo>
                    <a:pt x="313" y="4390"/>
                    <a:pt x="323" y="4389"/>
                    <a:pt x="333" y="4387"/>
                  </a:cubicBezTo>
                  <a:cubicBezTo>
                    <a:pt x="403" y="4371"/>
                    <a:pt x="448" y="4301"/>
                    <a:pt x="432" y="4230"/>
                  </a:cubicBezTo>
                  <a:cubicBezTo>
                    <a:pt x="287" y="3578"/>
                    <a:pt x="500" y="2907"/>
                    <a:pt x="971" y="2456"/>
                  </a:cubicBezTo>
                  <a:lnTo>
                    <a:pt x="2369" y="3854"/>
                  </a:lnTo>
                  <a:lnTo>
                    <a:pt x="2186" y="3966"/>
                  </a:lnTo>
                  <a:cubicBezTo>
                    <a:pt x="1956" y="4108"/>
                    <a:pt x="1864" y="4392"/>
                    <a:pt x="1968" y="4642"/>
                  </a:cubicBezTo>
                  <a:cubicBezTo>
                    <a:pt x="2211" y="5231"/>
                    <a:pt x="2565" y="5751"/>
                    <a:pt x="3021" y="6189"/>
                  </a:cubicBezTo>
                  <a:cubicBezTo>
                    <a:pt x="3433" y="6586"/>
                    <a:pt x="3912" y="6899"/>
                    <a:pt x="4445" y="7119"/>
                  </a:cubicBezTo>
                  <a:cubicBezTo>
                    <a:pt x="4513" y="7147"/>
                    <a:pt x="4584" y="7161"/>
                    <a:pt x="4653" y="7161"/>
                  </a:cubicBezTo>
                  <a:cubicBezTo>
                    <a:pt x="4838" y="7161"/>
                    <a:pt x="5016" y="7066"/>
                    <a:pt x="5119" y="6899"/>
                  </a:cubicBezTo>
                  <a:lnTo>
                    <a:pt x="5232" y="6716"/>
                  </a:lnTo>
                  <a:lnTo>
                    <a:pt x="6629" y="8114"/>
                  </a:lnTo>
                  <a:cubicBezTo>
                    <a:pt x="6273" y="8486"/>
                    <a:pt x="5778" y="8698"/>
                    <a:pt x="5264" y="8698"/>
                  </a:cubicBezTo>
                  <a:cubicBezTo>
                    <a:pt x="5128" y="8698"/>
                    <a:pt x="4991" y="8684"/>
                    <a:pt x="4855" y="8653"/>
                  </a:cubicBezTo>
                  <a:cubicBezTo>
                    <a:pt x="3893" y="8439"/>
                    <a:pt x="2901" y="7859"/>
                    <a:pt x="2064" y="7022"/>
                  </a:cubicBezTo>
                  <a:cubicBezTo>
                    <a:pt x="1371" y="6329"/>
                    <a:pt x="854" y="5533"/>
                    <a:pt x="572" y="4721"/>
                  </a:cubicBezTo>
                  <a:cubicBezTo>
                    <a:pt x="553" y="4666"/>
                    <a:pt x="502" y="4632"/>
                    <a:pt x="448" y="4632"/>
                  </a:cubicBezTo>
                  <a:cubicBezTo>
                    <a:pt x="434" y="4632"/>
                    <a:pt x="419" y="4635"/>
                    <a:pt x="405" y="4640"/>
                  </a:cubicBezTo>
                  <a:cubicBezTo>
                    <a:pt x="337" y="4664"/>
                    <a:pt x="301" y="4738"/>
                    <a:pt x="324" y="4806"/>
                  </a:cubicBezTo>
                  <a:cubicBezTo>
                    <a:pt x="619" y="5656"/>
                    <a:pt x="1156" y="6486"/>
                    <a:pt x="1878" y="7207"/>
                  </a:cubicBezTo>
                  <a:cubicBezTo>
                    <a:pt x="2750" y="8080"/>
                    <a:pt x="3787" y="8684"/>
                    <a:pt x="4798" y="8910"/>
                  </a:cubicBezTo>
                  <a:cubicBezTo>
                    <a:pt x="4943" y="8942"/>
                    <a:pt x="5089" y="8958"/>
                    <a:pt x="5236" y="8958"/>
                  </a:cubicBezTo>
                  <a:cubicBezTo>
                    <a:pt x="5969" y="8958"/>
                    <a:pt x="6697" y="8569"/>
                    <a:pt x="7097" y="7936"/>
                  </a:cubicBezTo>
                  <a:cubicBezTo>
                    <a:pt x="7230" y="7719"/>
                    <a:pt x="7198" y="7441"/>
                    <a:pt x="7018" y="7261"/>
                  </a:cubicBezTo>
                  <a:lnTo>
                    <a:pt x="6005" y="6247"/>
                  </a:lnTo>
                  <a:cubicBezTo>
                    <a:pt x="5900" y="6143"/>
                    <a:pt x="5763" y="6087"/>
                    <a:pt x="5619" y="6087"/>
                  </a:cubicBezTo>
                  <a:cubicBezTo>
                    <a:pt x="5597" y="6087"/>
                    <a:pt x="5575" y="6088"/>
                    <a:pt x="5554" y="6091"/>
                  </a:cubicBezTo>
                  <a:cubicBezTo>
                    <a:pt x="5386" y="6110"/>
                    <a:pt x="5239" y="6204"/>
                    <a:pt x="5151" y="6347"/>
                  </a:cubicBezTo>
                  <a:lnTo>
                    <a:pt x="4895" y="6761"/>
                  </a:lnTo>
                  <a:cubicBezTo>
                    <a:pt x="4842" y="6849"/>
                    <a:pt x="4749" y="6898"/>
                    <a:pt x="4653" y="6898"/>
                  </a:cubicBezTo>
                  <a:cubicBezTo>
                    <a:pt x="4617" y="6898"/>
                    <a:pt x="4581" y="6891"/>
                    <a:pt x="4546" y="6876"/>
                  </a:cubicBezTo>
                  <a:cubicBezTo>
                    <a:pt x="4044" y="6669"/>
                    <a:pt x="3591" y="6374"/>
                    <a:pt x="3202" y="6000"/>
                  </a:cubicBezTo>
                  <a:cubicBezTo>
                    <a:pt x="2774" y="5587"/>
                    <a:pt x="2440" y="5096"/>
                    <a:pt x="2210" y="4541"/>
                  </a:cubicBezTo>
                  <a:cubicBezTo>
                    <a:pt x="2156" y="4411"/>
                    <a:pt x="2205" y="4264"/>
                    <a:pt x="2324" y="4190"/>
                  </a:cubicBezTo>
                  <a:lnTo>
                    <a:pt x="2739" y="3934"/>
                  </a:lnTo>
                  <a:cubicBezTo>
                    <a:pt x="2882" y="3846"/>
                    <a:pt x="2976" y="3699"/>
                    <a:pt x="2995" y="3531"/>
                  </a:cubicBezTo>
                  <a:cubicBezTo>
                    <a:pt x="3015" y="3365"/>
                    <a:pt x="2957" y="3200"/>
                    <a:pt x="2838" y="3080"/>
                  </a:cubicBezTo>
                  <a:lnTo>
                    <a:pt x="2066" y="2308"/>
                  </a:lnTo>
                  <a:cubicBezTo>
                    <a:pt x="2224" y="1968"/>
                    <a:pt x="2433" y="1661"/>
                    <a:pt x="2681" y="1395"/>
                  </a:cubicBezTo>
                  <a:lnTo>
                    <a:pt x="2792" y="1506"/>
                  </a:lnTo>
                  <a:cubicBezTo>
                    <a:pt x="2817" y="1532"/>
                    <a:pt x="2851" y="1544"/>
                    <a:pt x="2885" y="1544"/>
                  </a:cubicBezTo>
                  <a:cubicBezTo>
                    <a:pt x="2918" y="1544"/>
                    <a:pt x="2952" y="1532"/>
                    <a:pt x="2978" y="1506"/>
                  </a:cubicBezTo>
                  <a:cubicBezTo>
                    <a:pt x="3029" y="1454"/>
                    <a:pt x="3029" y="1372"/>
                    <a:pt x="2978" y="1321"/>
                  </a:cubicBezTo>
                  <a:lnTo>
                    <a:pt x="2866" y="1209"/>
                  </a:lnTo>
                  <a:cubicBezTo>
                    <a:pt x="3479" y="641"/>
                    <a:pt x="4284" y="297"/>
                    <a:pt x="5147" y="265"/>
                  </a:cubicBezTo>
                  <a:lnTo>
                    <a:pt x="5147" y="393"/>
                  </a:lnTo>
                  <a:cubicBezTo>
                    <a:pt x="5147" y="465"/>
                    <a:pt x="5206" y="524"/>
                    <a:pt x="5278" y="524"/>
                  </a:cubicBezTo>
                  <a:cubicBezTo>
                    <a:pt x="5351" y="524"/>
                    <a:pt x="5410" y="465"/>
                    <a:pt x="5410" y="393"/>
                  </a:cubicBezTo>
                  <a:lnTo>
                    <a:pt x="5410" y="265"/>
                  </a:lnTo>
                  <a:cubicBezTo>
                    <a:pt x="6288" y="297"/>
                    <a:pt x="7085" y="651"/>
                    <a:pt x="7689" y="1211"/>
                  </a:cubicBezTo>
                  <a:lnTo>
                    <a:pt x="7579" y="1321"/>
                  </a:lnTo>
                  <a:cubicBezTo>
                    <a:pt x="7528" y="1372"/>
                    <a:pt x="7528" y="1455"/>
                    <a:pt x="7579" y="1506"/>
                  </a:cubicBezTo>
                  <a:cubicBezTo>
                    <a:pt x="7605" y="1532"/>
                    <a:pt x="7638" y="1544"/>
                    <a:pt x="7672" y="1544"/>
                  </a:cubicBezTo>
                  <a:cubicBezTo>
                    <a:pt x="7705" y="1544"/>
                    <a:pt x="7739" y="1532"/>
                    <a:pt x="7764" y="1506"/>
                  </a:cubicBezTo>
                  <a:lnTo>
                    <a:pt x="7874" y="1396"/>
                  </a:lnTo>
                  <a:cubicBezTo>
                    <a:pt x="8435" y="2000"/>
                    <a:pt x="8788" y="2798"/>
                    <a:pt x="8820" y="3675"/>
                  </a:cubicBezTo>
                  <a:lnTo>
                    <a:pt x="8692" y="3675"/>
                  </a:lnTo>
                  <a:cubicBezTo>
                    <a:pt x="8620" y="3675"/>
                    <a:pt x="8562" y="3734"/>
                    <a:pt x="8562" y="3807"/>
                  </a:cubicBezTo>
                  <a:cubicBezTo>
                    <a:pt x="8562" y="3880"/>
                    <a:pt x="8620" y="3938"/>
                    <a:pt x="8692" y="3938"/>
                  </a:cubicBezTo>
                  <a:lnTo>
                    <a:pt x="8820" y="3938"/>
                  </a:lnTo>
                  <a:cubicBezTo>
                    <a:pt x="8789" y="4797"/>
                    <a:pt x="8449" y="5602"/>
                    <a:pt x="7876" y="6219"/>
                  </a:cubicBezTo>
                  <a:lnTo>
                    <a:pt x="7764" y="6107"/>
                  </a:lnTo>
                  <a:cubicBezTo>
                    <a:pt x="7738" y="6081"/>
                    <a:pt x="7705" y="6068"/>
                    <a:pt x="7671" y="6068"/>
                  </a:cubicBezTo>
                  <a:cubicBezTo>
                    <a:pt x="7637" y="6068"/>
                    <a:pt x="7604" y="6081"/>
                    <a:pt x="7578" y="6107"/>
                  </a:cubicBezTo>
                  <a:cubicBezTo>
                    <a:pt x="7527" y="6158"/>
                    <a:pt x="7527" y="6241"/>
                    <a:pt x="7578" y="6293"/>
                  </a:cubicBezTo>
                  <a:lnTo>
                    <a:pt x="7690" y="6404"/>
                  </a:lnTo>
                  <a:cubicBezTo>
                    <a:pt x="7545" y="6540"/>
                    <a:pt x="7386" y="6664"/>
                    <a:pt x="7218" y="6775"/>
                  </a:cubicBezTo>
                  <a:cubicBezTo>
                    <a:pt x="7157" y="6814"/>
                    <a:pt x="7140" y="6896"/>
                    <a:pt x="7179" y="6957"/>
                  </a:cubicBezTo>
                  <a:cubicBezTo>
                    <a:pt x="7204" y="6995"/>
                    <a:pt x="7247" y="7016"/>
                    <a:pt x="7289" y="7016"/>
                  </a:cubicBezTo>
                  <a:cubicBezTo>
                    <a:pt x="7314" y="7016"/>
                    <a:pt x="7339" y="7009"/>
                    <a:pt x="7362" y="6994"/>
                  </a:cubicBezTo>
                  <a:cubicBezTo>
                    <a:pt x="8441" y="6287"/>
                    <a:pt x="9085" y="5096"/>
                    <a:pt x="9085" y="3808"/>
                  </a:cubicBezTo>
                  <a:cubicBezTo>
                    <a:pt x="9085" y="2790"/>
                    <a:pt x="8689" y="1834"/>
                    <a:pt x="7970" y="1116"/>
                  </a:cubicBezTo>
                  <a:lnTo>
                    <a:pt x="7970" y="1115"/>
                  </a:lnTo>
                  <a:cubicBezTo>
                    <a:pt x="7251" y="397"/>
                    <a:pt x="6295" y="0"/>
                    <a:pt x="52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roup 11">
            <a:extLst>
              <a:ext uri="{FF2B5EF4-FFF2-40B4-BE49-F238E27FC236}">
                <a16:creationId xmlns:a16="http://schemas.microsoft.com/office/drawing/2014/main" id="{BBCDCA1D-3A74-2A74-1C73-F5D67724E6F2}"/>
              </a:ext>
            </a:extLst>
          </p:cNvPr>
          <p:cNvGrpSpPr/>
          <p:nvPr/>
        </p:nvGrpSpPr>
        <p:grpSpPr>
          <a:xfrm>
            <a:off x="6402750" y="1283217"/>
            <a:ext cx="838200" cy="838200"/>
            <a:chOff x="5977351" y="1360399"/>
            <a:chExt cx="838200" cy="838200"/>
          </a:xfrm>
        </p:grpSpPr>
        <p:sp>
          <p:nvSpPr>
            <p:cNvPr id="781" name="Google Shape;781;p42"/>
            <p:cNvSpPr/>
            <p:nvPr/>
          </p:nvSpPr>
          <p:spPr>
            <a:xfrm>
              <a:off x="5977351" y="1360399"/>
              <a:ext cx="838200" cy="838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2"/>
            <p:cNvSpPr/>
            <p:nvPr/>
          </p:nvSpPr>
          <p:spPr>
            <a:xfrm>
              <a:off x="6236509" y="1621723"/>
              <a:ext cx="319883" cy="315552"/>
            </a:xfrm>
            <a:custGeom>
              <a:avLst/>
              <a:gdLst/>
              <a:ahLst/>
              <a:cxnLst/>
              <a:rect l="l" t="t" r="r" b="b"/>
              <a:pathLst>
                <a:path w="9085" h="8962" extrusionOk="0">
                  <a:moveTo>
                    <a:pt x="1437" y="2169"/>
                  </a:moveTo>
                  <a:cubicBezTo>
                    <a:pt x="1511" y="2169"/>
                    <a:pt x="1583" y="2198"/>
                    <a:pt x="1639" y="2253"/>
                  </a:cubicBezTo>
                  <a:lnTo>
                    <a:pt x="2653" y="3266"/>
                  </a:lnTo>
                  <a:cubicBezTo>
                    <a:pt x="2715" y="3329"/>
                    <a:pt x="2744" y="3414"/>
                    <a:pt x="2734" y="3501"/>
                  </a:cubicBezTo>
                  <a:cubicBezTo>
                    <a:pt x="2724" y="3589"/>
                    <a:pt x="2676" y="3666"/>
                    <a:pt x="2600" y="3711"/>
                  </a:cubicBezTo>
                  <a:lnTo>
                    <a:pt x="2599" y="3712"/>
                  </a:lnTo>
                  <a:lnTo>
                    <a:pt x="1174" y="2287"/>
                  </a:lnTo>
                  <a:cubicBezTo>
                    <a:pt x="1210" y="2262"/>
                    <a:pt x="1248" y="2236"/>
                    <a:pt x="1287" y="2212"/>
                  </a:cubicBezTo>
                  <a:cubicBezTo>
                    <a:pt x="1334" y="2183"/>
                    <a:pt x="1386" y="2169"/>
                    <a:pt x="1437" y="2169"/>
                  </a:cubicBezTo>
                  <a:close/>
                  <a:moveTo>
                    <a:pt x="6187" y="1057"/>
                  </a:moveTo>
                  <a:cubicBezTo>
                    <a:pt x="6669" y="1067"/>
                    <a:pt x="7067" y="1451"/>
                    <a:pt x="7091" y="1932"/>
                  </a:cubicBezTo>
                  <a:cubicBezTo>
                    <a:pt x="7105" y="2188"/>
                    <a:pt x="7015" y="2431"/>
                    <a:pt x="6838" y="2618"/>
                  </a:cubicBezTo>
                  <a:cubicBezTo>
                    <a:pt x="6719" y="2743"/>
                    <a:pt x="6567" y="2833"/>
                    <a:pt x="6398" y="2876"/>
                  </a:cubicBezTo>
                  <a:cubicBezTo>
                    <a:pt x="6340" y="2891"/>
                    <a:pt x="6300" y="2944"/>
                    <a:pt x="6300" y="3003"/>
                  </a:cubicBezTo>
                  <a:lnTo>
                    <a:pt x="6300" y="3603"/>
                  </a:lnTo>
                  <a:cubicBezTo>
                    <a:pt x="6300" y="3675"/>
                    <a:pt x="6241" y="3734"/>
                    <a:pt x="6168" y="3734"/>
                  </a:cubicBezTo>
                  <a:cubicBezTo>
                    <a:pt x="6096" y="3734"/>
                    <a:pt x="6037" y="3675"/>
                    <a:pt x="6037" y="3603"/>
                  </a:cubicBezTo>
                  <a:lnTo>
                    <a:pt x="6037" y="2774"/>
                  </a:lnTo>
                  <a:cubicBezTo>
                    <a:pt x="6037" y="2701"/>
                    <a:pt x="6096" y="2642"/>
                    <a:pt x="6168" y="2642"/>
                  </a:cubicBezTo>
                  <a:cubicBezTo>
                    <a:pt x="6351" y="2642"/>
                    <a:pt x="6522" y="2570"/>
                    <a:pt x="6648" y="2436"/>
                  </a:cubicBezTo>
                  <a:cubicBezTo>
                    <a:pt x="6775" y="2304"/>
                    <a:pt x="6839" y="2129"/>
                    <a:pt x="6829" y="1946"/>
                  </a:cubicBezTo>
                  <a:cubicBezTo>
                    <a:pt x="6811" y="1601"/>
                    <a:pt x="6527" y="1327"/>
                    <a:pt x="6182" y="1320"/>
                  </a:cubicBezTo>
                  <a:lnTo>
                    <a:pt x="6168" y="1320"/>
                  </a:lnTo>
                  <a:cubicBezTo>
                    <a:pt x="5840" y="1320"/>
                    <a:pt x="5559" y="1564"/>
                    <a:pt x="5513" y="1889"/>
                  </a:cubicBezTo>
                  <a:cubicBezTo>
                    <a:pt x="5509" y="1919"/>
                    <a:pt x="5507" y="1950"/>
                    <a:pt x="5507" y="1981"/>
                  </a:cubicBezTo>
                  <a:cubicBezTo>
                    <a:pt x="5507" y="2054"/>
                    <a:pt x="5448" y="2113"/>
                    <a:pt x="5376" y="2113"/>
                  </a:cubicBezTo>
                  <a:cubicBezTo>
                    <a:pt x="5303" y="2113"/>
                    <a:pt x="5244" y="2054"/>
                    <a:pt x="5244" y="1981"/>
                  </a:cubicBezTo>
                  <a:cubicBezTo>
                    <a:pt x="5244" y="1938"/>
                    <a:pt x="5247" y="1895"/>
                    <a:pt x="5253" y="1853"/>
                  </a:cubicBezTo>
                  <a:cubicBezTo>
                    <a:pt x="5317" y="1395"/>
                    <a:pt x="5708" y="1057"/>
                    <a:pt x="6168" y="1057"/>
                  </a:cubicBezTo>
                  <a:close/>
                  <a:moveTo>
                    <a:pt x="6168" y="795"/>
                  </a:moveTo>
                  <a:cubicBezTo>
                    <a:pt x="5578" y="795"/>
                    <a:pt x="5075" y="1230"/>
                    <a:pt x="4994" y="1817"/>
                  </a:cubicBezTo>
                  <a:cubicBezTo>
                    <a:pt x="4985" y="1870"/>
                    <a:pt x="4982" y="1926"/>
                    <a:pt x="4982" y="1981"/>
                  </a:cubicBezTo>
                  <a:cubicBezTo>
                    <a:pt x="4982" y="2198"/>
                    <a:pt x="5158" y="2374"/>
                    <a:pt x="5376" y="2374"/>
                  </a:cubicBezTo>
                  <a:cubicBezTo>
                    <a:pt x="5593" y="2374"/>
                    <a:pt x="5770" y="2198"/>
                    <a:pt x="5770" y="1981"/>
                  </a:cubicBezTo>
                  <a:cubicBezTo>
                    <a:pt x="5770" y="1962"/>
                    <a:pt x="5771" y="1943"/>
                    <a:pt x="5773" y="1925"/>
                  </a:cubicBezTo>
                  <a:cubicBezTo>
                    <a:pt x="5801" y="1730"/>
                    <a:pt x="5971" y="1582"/>
                    <a:pt x="6168" y="1582"/>
                  </a:cubicBezTo>
                  <a:lnTo>
                    <a:pt x="6177" y="1582"/>
                  </a:lnTo>
                  <a:cubicBezTo>
                    <a:pt x="6385" y="1586"/>
                    <a:pt x="6556" y="1751"/>
                    <a:pt x="6567" y="1959"/>
                  </a:cubicBezTo>
                  <a:cubicBezTo>
                    <a:pt x="6573" y="2070"/>
                    <a:pt x="6534" y="2176"/>
                    <a:pt x="6458" y="2255"/>
                  </a:cubicBezTo>
                  <a:cubicBezTo>
                    <a:pt x="6381" y="2336"/>
                    <a:pt x="6279" y="2380"/>
                    <a:pt x="6168" y="2380"/>
                  </a:cubicBezTo>
                  <a:cubicBezTo>
                    <a:pt x="5951" y="2380"/>
                    <a:pt x="5775" y="2557"/>
                    <a:pt x="5775" y="2774"/>
                  </a:cubicBezTo>
                  <a:lnTo>
                    <a:pt x="5775" y="3603"/>
                  </a:lnTo>
                  <a:cubicBezTo>
                    <a:pt x="5775" y="3820"/>
                    <a:pt x="5951" y="3997"/>
                    <a:pt x="6168" y="3997"/>
                  </a:cubicBezTo>
                  <a:cubicBezTo>
                    <a:pt x="6386" y="3997"/>
                    <a:pt x="6563" y="3820"/>
                    <a:pt x="6563" y="3603"/>
                  </a:cubicBezTo>
                  <a:lnTo>
                    <a:pt x="6563" y="3100"/>
                  </a:lnTo>
                  <a:cubicBezTo>
                    <a:pt x="6740" y="3038"/>
                    <a:pt x="6899" y="2934"/>
                    <a:pt x="7029" y="2798"/>
                  </a:cubicBezTo>
                  <a:cubicBezTo>
                    <a:pt x="7255" y="2560"/>
                    <a:pt x="7371" y="2247"/>
                    <a:pt x="7353" y="1918"/>
                  </a:cubicBezTo>
                  <a:lnTo>
                    <a:pt x="7353" y="1918"/>
                  </a:lnTo>
                  <a:lnTo>
                    <a:pt x="7353" y="1919"/>
                  </a:lnTo>
                  <a:cubicBezTo>
                    <a:pt x="7321" y="1301"/>
                    <a:pt x="6812" y="808"/>
                    <a:pt x="6193" y="795"/>
                  </a:cubicBezTo>
                  <a:cubicBezTo>
                    <a:pt x="6185" y="795"/>
                    <a:pt x="6177" y="795"/>
                    <a:pt x="6168" y="795"/>
                  </a:cubicBezTo>
                  <a:close/>
                  <a:moveTo>
                    <a:pt x="6170" y="4515"/>
                  </a:moveTo>
                  <a:cubicBezTo>
                    <a:pt x="6243" y="4515"/>
                    <a:pt x="6302" y="4573"/>
                    <a:pt x="6302" y="4646"/>
                  </a:cubicBezTo>
                  <a:cubicBezTo>
                    <a:pt x="6302" y="4718"/>
                    <a:pt x="6243" y="4777"/>
                    <a:pt x="6170" y="4777"/>
                  </a:cubicBezTo>
                  <a:cubicBezTo>
                    <a:pt x="6098" y="4777"/>
                    <a:pt x="6039" y="4718"/>
                    <a:pt x="6039" y="4646"/>
                  </a:cubicBezTo>
                  <a:cubicBezTo>
                    <a:pt x="6039" y="4573"/>
                    <a:pt x="6098" y="4515"/>
                    <a:pt x="6170" y="4515"/>
                  </a:cubicBezTo>
                  <a:close/>
                  <a:moveTo>
                    <a:pt x="6170" y="4252"/>
                  </a:moveTo>
                  <a:cubicBezTo>
                    <a:pt x="5953" y="4252"/>
                    <a:pt x="5777" y="4429"/>
                    <a:pt x="5777" y="4646"/>
                  </a:cubicBezTo>
                  <a:cubicBezTo>
                    <a:pt x="5777" y="4863"/>
                    <a:pt x="5953" y="5039"/>
                    <a:pt x="6170" y="5039"/>
                  </a:cubicBezTo>
                  <a:cubicBezTo>
                    <a:pt x="6388" y="5039"/>
                    <a:pt x="6565" y="4863"/>
                    <a:pt x="6565" y="4646"/>
                  </a:cubicBezTo>
                  <a:cubicBezTo>
                    <a:pt x="6565" y="4429"/>
                    <a:pt x="6388" y="4252"/>
                    <a:pt x="6170" y="4252"/>
                  </a:cubicBezTo>
                  <a:close/>
                  <a:moveTo>
                    <a:pt x="6169" y="0"/>
                  </a:moveTo>
                  <a:cubicBezTo>
                    <a:pt x="6155" y="0"/>
                    <a:pt x="6140" y="0"/>
                    <a:pt x="6126" y="1"/>
                  </a:cubicBezTo>
                  <a:cubicBezTo>
                    <a:pt x="4679" y="22"/>
                    <a:pt x="3454" y="1121"/>
                    <a:pt x="3275" y="2558"/>
                  </a:cubicBezTo>
                  <a:cubicBezTo>
                    <a:pt x="3265" y="2629"/>
                    <a:pt x="3316" y="2694"/>
                    <a:pt x="3389" y="2703"/>
                  </a:cubicBezTo>
                  <a:cubicBezTo>
                    <a:pt x="3394" y="2704"/>
                    <a:pt x="3400" y="2705"/>
                    <a:pt x="3405" y="2705"/>
                  </a:cubicBezTo>
                  <a:cubicBezTo>
                    <a:pt x="3470" y="2705"/>
                    <a:pt x="3527" y="2655"/>
                    <a:pt x="3535" y="2590"/>
                  </a:cubicBezTo>
                  <a:cubicBezTo>
                    <a:pt x="3698" y="1283"/>
                    <a:pt x="4813" y="283"/>
                    <a:pt x="6129" y="263"/>
                  </a:cubicBezTo>
                  <a:cubicBezTo>
                    <a:pt x="6142" y="263"/>
                    <a:pt x="6155" y="263"/>
                    <a:pt x="6169" y="263"/>
                  </a:cubicBezTo>
                  <a:cubicBezTo>
                    <a:pt x="6871" y="263"/>
                    <a:pt x="7530" y="533"/>
                    <a:pt x="8031" y="1027"/>
                  </a:cubicBezTo>
                  <a:cubicBezTo>
                    <a:pt x="8541" y="1530"/>
                    <a:pt x="8822" y="2201"/>
                    <a:pt x="8822" y="2917"/>
                  </a:cubicBezTo>
                  <a:cubicBezTo>
                    <a:pt x="8822" y="3633"/>
                    <a:pt x="8552" y="4278"/>
                    <a:pt x="8061" y="4776"/>
                  </a:cubicBezTo>
                  <a:cubicBezTo>
                    <a:pt x="7572" y="5275"/>
                    <a:pt x="6918" y="5557"/>
                    <a:pt x="6220" y="5570"/>
                  </a:cubicBezTo>
                  <a:lnTo>
                    <a:pt x="3970" y="5570"/>
                  </a:lnTo>
                  <a:lnTo>
                    <a:pt x="4387" y="5324"/>
                  </a:lnTo>
                  <a:cubicBezTo>
                    <a:pt x="4457" y="5283"/>
                    <a:pt x="4502" y="5210"/>
                    <a:pt x="4509" y="5130"/>
                  </a:cubicBezTo>
                  <a:cubicBezTo>
                    <a:pt x="4517" y="5050"/>
                    <a:pt x="4486" y="4970"/>
                    <a:pt x="4424" y="4917"/>
                  </a:cubicBezTo>
                  <a:cubicBezTo>
                    <a:pt x="3888" y="4449"/>
                    <a:pt x="3568" y="3804"/>
                    <a:pt x="3521" y="3097"/>
                  </a:cubicBezTo>
                  <a:cubicBezTo>
                    <a:pt x="3516" y="3027"/>
                    <a:pt x="3459" y="2974"/>
                    <a:pt x="3391" y="2974"/>
                  </a:cubicBezTo>
                  <a:cubicBezTo>
                    <a:pt x="3388" y="2974"/>
                    <a:pt x="3385" y="2974"/>
                    <a:pt x="3381" y="2975"/>
                  </a:cubicBezTo>
                  <a:cubicBezTo>
                    <a:pt x="3309" y="2979"/>
                    <a:pt x="3254" y="3042"/>
                    <a:pt x="3258" y="3114"/>
                  </a:cubicBezTo>
                  <a:cubicBezTo>
                    <a:pt x="3310" y="3886"/>
                    <a:pt x="3659" y="4592"/>
                    <a:pt x="4241" y="5105"/>
                  </a:cubicBezTo>
                  <a:lnTo>
                    <a:pt x="3728" y="5409"/>
                  </a:lnTo>
                  <a:cubicBezTo>
                    <a:pt x="3639" y="5461"/>
                    <a:pt x="3598" y="5565"/>
                    <a:pt x="3625" y="5665"/>
                  </a:cubicBezTo>
                  <a:cubicBezTo>
                    <a:pt x="3652" y="5766"/>
                    <a:pt x="3740" y="5833"/>
                    <a:pt x="3845" y="5833"/>
                  </a:cubicBezTo>
                  <a:lnTo>
                    <a:pt x="6223" y="5833"/>
                  </a:lnTo>
                  <a:cubicBezTo>
                    <a:pt x="6991" y="5818"/>
                    <a:pt x="7710" y="5509"/>
                    <a:pt x="8248" y="4961"/>
                  </a:cubicBezTo>
                  <a:cubicBezTo>
                    <a:pt x="8788" y="4412"/>
                    <a:pt x="9085" y="3687"/>
                    <a:pt x="9085" y="2917"/>
                  </a:cubicBezTo>
                  <a:cubicBezTo>
                    <a:pt x="9085" y="2130"/>
                    <a:pt x="8775" y="1392"/>
                    <a:pt x="8215" y="841"/>
                  </a:cubicBezTo>
                  <a:lnTo>
                    <a:pt x="8215" y="840"/>
                  </a:lnTo>
                  <a:cubicBezTo>
                    <a:pt x="7666" y="298"/>
                    <a:pt x="6940" y="0"/>
                    <a:pt x="6169" y="0"/>
                  </a:cubicBezTo>
                  <a:close/>
                  <a:moveTo>
                    <a:pt x="5617" y="6349"/>
                  </a:moveTo>
                  <a:cubicBezTo>
                    <a:pt x="5692" y="6349"/>
                    <a:pt x="5764" y="6379"/>
                    <a:pt x="5818" y="6433"/>
                  </a:cubicBezTo>
                  <a:lnTo>
                    <a:pt x="6832" y="7446"/>
                  </a:lnTo>
                  <a:cubicBezTo>
                    <a:pt x="6926" y="7541"/>
                    <a:pt x="6942" y="7684"/>
                    <a:pt x="6873" y="7797"/>
                  </a:cubicBezTo>
                  <a:lnTo>
                    <a:pt x="6874" y="7797"/>
                  </a:lnTo>
                  <a:cubicBezTo>
                    <a:pt x="6874" y="7797"/>
                    <a:pt x="6873" y="7798"/>
                    <a:pt x="6873" y="7798"/>
                  </a:cubicBezTo>
                  <a:cubicBezTo>
                    <a:pt x="6849" y="7838"/>
                    <a:pt x="6823" y="7875"/>
                    <a:pt x="6797" y="7911"/>
                  </a:cubicBezTo>
                  <a:lnTo>
                    <a:pt x="5372" y="6487"/>
                  </a:lnTo>
                  <a:lnTo>
                    <a:pt x="5373" y="6485"/>
                  </a:lnTo>
                  <a:cubicBezTo>
                    <a:pt x="5420" y="6410"/>
                    <a:pt x="5497" y="6362"/>
                    <a:pt x="5584" y="6351"/>
                  </a:cubicBezTo>
                  <a:cubicBezTo>
                    <a:pt x="5595" y="6350"/>
                    <a:pt x="5606" y="6349"/>
                    <a:pt x="5617" y="6349"/>
                  </a:cubicBezTo>
                  <a:close/>
                  <a:moveTo>
                    <a:pt x="1437" y="1906"/>
                  </a:moveTo>
                  <a:cubicBezTo>
                    <a:pt x="1338" y="1906"/>
                    <a:pt x="1239" y="1933"/>
                    <a:pt x="1149" y="1988"/>
                  </a:cubicBezTo>
                  <a:cubicBezTo>
                    <a:pt x="1060" y="2043"/>
                    <a:pt x="976" y="2105"/>
                    <a:pt x="897" y="2170"/>
                  </a:cubicBezTo>
                  <a:cubicBezTo>
                    <a:pt x="895" y="2173"/>
                    <a:pt x="891" y="2175"/>
                    <a:pt x="889" y="2178"/>
                  </a:cubicBezTo>
                  <a:cubicBezTo>
                    <a:pt x="284" y="2689"/>
                    <a:pt x="0" y="3500"/>
                    <a:pt x="175" y="4288"/>
                  </a:cubicBezTo>
                  <a:cubicBezTo>
                    <a:pt x="401" y="5298"/>
                    <a:pt x="1005" y="6335"/>
                    <a:pt x="1878" y="7207"/>
                  </a:cubicBezTo>
                  <a:cubicBezTo>
                    <a:pt x="2323" y="7652"/>
                    <a:pt x="2809" y="8027"/>
                    <a:pt x="3324" y="8323"/>
                  </a:cubicBezTo>
                  <a:cubicBezTo>
                    <a:pt x="3345" y="8335"/>
                    <a:pt x="3368" y="8340"/>
                    <a:pt x="3390" y="8340"/>
                  </a:cubicBezTo>
                  <a:cubicBezTo>
                    <a:pt x="3435" y="8340"/>
                    <a:pt x="3479" y="8317"/>
                    <a:pt x="3503" y="8274"/>
                  </a:cubicBezTo>
                  <a:cubicBezTo>
                    <a:pt x="3540" y="8211"/>
                    <a:pt x="3518" y="8131"/>
                    <a:pt x="3455" y="8095"/>
                  </a:cubicBezTo>
                  <a:cubicBezTo>
                    <a:pt x="2959" y="7811"/>
                    <a:pt x="2491" y="7449"/>
                    <a:pt x="2063" y="7022"/>
                  </a:cubicBezTo>
                  <a:cubicBezTo>
                    <a:pt x="1226" y="6184"/>
                    <a:pt x="646" y="5192"/>
                    <a:pt x="432" y="4230"/>
                  </a:cubicBezTo>
                  <a:cubicBezTo>
                    <a:pt x="286" y="3578"/>
                    <a:pt x="500" y="2907"/>
                    <a:pt x="971" y="2456"/>
                  </a:cubicBezTo>
                  <a:lnTo>
                    <a:pt x="2369" y="3854"/>
                  </a:lnTo>
                  <a:lnTo>
                    <a:pt x="2186" y="3967"/>
                  </a:lnTo>
                  <a:cubicBezTo>
                    <a:pt x="1956" y="4109"/>
                    <a:pt x="1864" y="4392"/>
                    <a:pt x="1967" y="4642"/>
                  </a:cubicBezTo>
                  <a:cubicBezTo>
                    <a:pt x="2211" y="5231"/>
                    <a:pt x="2565" y="5751"/>
                    <a:pt x="3020" y="6190"/>
                  </a:cubicBezTo>
                  <a:cubicBezTo>
                    <a:pt x="3433" y="6586"/>
                    <a:pt x="3912" y="6899"/>
                    <a:pt x="4445" y="7119"/>
                  </a:cubicBezTo>
                  <a:cubicBezTo>
                    <a:pt x="4513" y="7147"/>
                    <a:pt x="4584" y="7161"/>
                    <a:pt x="4653" y="7161"/>
                  </a:cubicBezTo>
                  <a:cubicBezTo>
                    <a:pt x="4838" y="7161"/>
                    <a:pt x="5016" y="7066"/>
                    <a:pt x="5119" y="6899"/>
                  </a:cubicBezTo>
                  <a:lnTo>
                    <a:pt x="5232" y="6717"/>
                  </a:lnTo>
                  <a:lnTo>
                    <a:pt x="6629" y="8114"/>
                  </a:lnTo>
                  <a:cubicBezTo>
                    <a:pt x="6272" y="8486"/>
                    <a:pt x="5778" y="8698"/>
                    <a:pt x="5264" y="8698"/>
                  </a:cubicBezTo>
                  <a:cubicBezTo>
                    <a:pt x="5128" y="8698"/>
                    <a:pt x="4991" y="8683"/>
                    <a:pt x="4855" y="8653"/>
                  </a:cubicBezTo>
                  <a:cubicBezTo>
                    <a:pt x="4541" y="8584"/>
                    <a:pt x="4220" y="8473"/>
                    <a:pt x="3898" y="8324"/>
                  </a:cubicBezTo>
                  <a:cubicBezTo>
                    <a:pt x="3880" y="8316"/>
                    <a:pt x="3862" y="8312"/>
                    <a:pt x="3844" y="8312"/>
                  </a:cubicBezTo>
                  <a:cubicBezTo>
                    <a:pt x="3794" y="8312"/>
                    <a:pt x="3746" y="8340"/>
                    <a:pt x="3724" y="8388"/>
                  </a:cubicBezTo>
                  <a:cubicBezTo>
                    <a:pt x="3694" y="8454"/>
                    <a:pt x="3722" y="8532"/>
                    <a:pt x="3788" y="8563"/>
                  </a:cubicBezTo>
                  <a:cubicBezTo>
                    <a:pt x="4126" y="8719"/>
                    <a:pt x="4466" y="8836"/>
                    <a:pt x="4797" y="8910"/>
                  </a:cubicBezTo>
                  <a:cubicBezTo>
                    <a:pt x="4952" y="8944"/>
                    <a:pt x="5109" y="8961"/>
                    <a:pt x="5263" y="8961"/>
                  </a:cubicBezTo>
                  <a:cubicBezTo>
                    <a:pt x="5266" y="8961"/>
                    <a:pt x="5269" y="8961"/>
                    <a:pt x="5271" y="8961"/>
                  </a:cubicBezTo>
                  <a:cubicBezTo>
                    <a:pt x="6005" y="8961"/>
                    <a:pt x="6711" y="8567"/>
                    <a:pt x="7097" y="7936"/>
                  </a:cubicBezTo>
                  <a:cubicBezTo>
                    <a:pt x="7230" y="7719"/>
                    <a:pt x="7198" y="7441"/>
                    <a:pt x="7018" y="7261"/>
                  </a:cubicBezTo>
                  <a:lnTo>
                    <a:pt x="6004" y="6247"/>
                  </a:lnTo>
                  <a:lnTo>
                    <a:pt x="6004" y="6248"/>
                  </a:lnTo>
                  <a:cubicBezTo>
                    <a:pt x="5900" y="6143"/>
                    <a:pt x="5762" y="6087"/>
                    <a:pt x="5618" y="6087"/>
                  </a:cubicBezTo>
                  <a:cubicBezTo>
                    <a:pt x="5597" y="6087"/>
                    <a:pt x="5575" y="6088"/>
                    <a:pt x="5554" y="6091"/>
                  </a:cubicBezTo>
                  <a:cubicBezTo>
                    <a:pt x="5386" y="6110"/>
                    <a:pt x="5239" y="6203"/>
                    <a:pt x="5151" y="6347"/>
                  </a:cubicBezTo>
                  <a:lnTo>
                    <a:pt x="4895" y="6761"/>
                  </a:lnTo>
                  <a:cubicBezTo>
                    <a:pt x="4841" y="6848"/>
                    <a:pt x="4749" y="6898"/>
                    <a:pt x="4653" y="6898"/>
                  </a:cubicBezTo>
                  <a:cubicBezTo>
                    <a:pt x="4617" y="6898"/>
                    <a:pt x="4581" y="6891"/>
                    <a:pt x="4546" y="6876"/>
                  </a:cubicBezTo>
                  <a:cubicBezTo>
                    <a:pt x="4043" y="6669"/>
                    <a:pt x="3591" y="6374"/>
                    <a:pt x="3202" y="6001"/>
                  </a:cubicBezTo>
                  <a:cubicBezTo>
                    <a:pt x="2773" y="5588"/>
                    <a:pt x="2440" y="5096"/>
                    <a:pt x="2210" y="4541"/>
                  </a:cubicBezTo>
                  <a:cubicBezTo>
                    <a:pt x="2156" y="4412"/>
                    <a:pt x="2204" y="4264"/>
                    <a:pt x="2324" y="4191"/>
                  </a:cubicBezTo>
                  <a:lnTo>
                    <a:pt x="2738" y="3935"/>
                  </a:lnTo>
                  <a:cubicBezTo>
                    <a:pt x="2881" y="3846"/>
                    <a:pt x="2975" y="3700"/>
                    <a:pt x="2994" y="3532"/>
                  </a:cubicBezTo>
                  <a:cubicBezTo>
                    <a:pt x="3014" y="3365"/>
                    <a:pt x="2957" y="3200"/>
                    <a:pt x="2838" y="3081"/>
                  </a:cubicBezTo>
                  <a:lnTo>
                    <a:pt x="1824" y="2067"/>
                  </a:lnTo>
                  <a:cubicBezTo>
                    <a:pt x="1718" y="1961"/>
                    <a:pt x="1579" y="1906"/>
                    <a:pt x="1437" y="190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EA364B32-0015-ABE0-8AC7-59780E007E62}"/>
              </a:ext>
            </a:extLst>
          </p:cNvPr>
          <p:cNvSpPr txBox="1"/>
          <p:nvPr/>
        </p:nvSpPr>
        <p:spPr>
          <a:xfrm>
            <a:off x="458693" y="797624"/>
            <a:ext cx="8402057" cy="369332"/>
          </a:xfrm>
          <a:prstGeom prst="rect">
            <a:avLst/>
          </a:prstGeom>
          <a:noFill/>
        </p:spPr>
        <p:txBody>
          <a:bodyPr wrap="square" rtlCol="0">
            <a:spAutoFit/>
          </a:bodyPr>
          <a:lstStyle/>
          <a:p>
            <a:r>
              <a:rPr lang="en-US" sz="1800" dirty="0">
                <a:solidFill>
                  <a:srgbClr val="2E495A"/>
                </a:solidFill>
              </a:rPr>
              <a:t>Two datasets are provided for this project share the same attributes or features: </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8"/>
        <p:cNvGrpSpPr/>
        <p:nvPr/>
      </p:nvGrpSpPr>
      <p:grpSpPr>
        <a:xfrm>
          <a:off x="0" y="0"/>
          <a:ext cx="0" cy="0"/>
          <a:chOff x="0" y="0"/>
          <a:chExt cx="0" cy="0"/>
        </a:xfrm>
      </p:grpSpPr>
      <p:sp>
        <p:nvSpPr>
          <p:cNvPr id="5" name="Subtitle 4">
            <a:extLst>
              <a:ext uri="{FF2B5EF4-FFF2-40B4-BE49-F238E27FC236}">
                <a16:creationId xmlns:a16="http://schemas.microsoft.com/office/drawing/2014/main" id="{C9E2DEA7-E0B0-2363-E026-B3B8DB152327}"/>
              </a:ext>
            </a:extLst>
          </p:cNvPr>
          <p:cNvSpPr>
            <a:spLocks noGrp="1"/>
          </p:cNvSpPr>
          <p:nvPr>
            <p:ph type="subTitle" idx="1"/>
          </p:nvPr>
        </p:nvSpPr>
        <p:spPr>
          <a:xfrm>
            <a:off x="351753" y="962300"/>
            <a:ext cx="4272285" cy="3375660"/>
          </a:xfrm>
        </p:spPr>
        <p:txBody>
          <a:bodyPr/>
          <a:lstStyle/>
          <a:p>
            <a:pPr>
              <a:lnSpc>
                <a:spcPct val="130000"/>
              </a:lnSpc>
              <a:spcBef>
                <a:spcPts val="600"/>
              </a:spcBef>
              <a:spcAft>
                <a:spcPts val="600"/>
              </a:spcAft>
              <a:buFont typeface="Arial" panose="020B0604020202020204" pitchFamily="34" charset="0"/>
              <a:buChar char="•"/>
            </a:pPr>
            <a:r>
              <a:rPr lang="vi-VN" sz="1600" dirty="0" err="1"/>
              <a:t>Number</a:t>
            </a:r>
            <a:r>
              <a:rPr lang="vi-VN" sz="1600" dirty="0"/>
              <a:t> </a:t>
            </a:r>
            <a:r>
              <a:rPr lang="vi-VN" sz="1600" dirty="0" err="1"/>
              <a:t>of</a:t>
            </a:r>
            <a:r>
              <a:rPr lang="vi-VN" sz="1600" dirty="0"/>
              <a:t> </a:t>
            </a:r>
            <a:r>
              <a:rPr lang="vi-VN" sz="1600" dirty="0" err="1"/>
              <a:t>churn</a:t>
            </a:r>
            <a:r>
              <a:rPr lang="vi-VN" sz="1600" dirty="0"/>
              <a:t> </a:t>
            </a:r>
            <a:r>
              <a:rPr lang="vi-VN" sz="1600" dirty="0" err="1"/>
              <a:t>customer</a:t>
            </a:r>
            <a:r>
              <a:rPr lang="vi-VN" sz="1600" dirty="0"/>
              <a:t>: </a:t>
            </a:r>
            <a:r>
              <a:rPr lang="vi-VN" sz="1600" b="1" dirty="0">
                <a:solidFill>
                  <a:srgbClr val="FFC000"/>
                </a:solidFill>
              </a:rPr>
              <a:t>388</a:t>
            </a:r>
          </a:p>
          <a:p>
            <a:pPr>
              <a:lnSpc>
                <a:spcPct val="130000"/>
              </a:lnSpc>
              <a:spcBef>
                <a:spcPts val="600"/>
              </a:spcBef>
              <a:spcAft>
                <a:spcPts val="600"/>
              </a:spcAft>
              <a:buFont typeface="Arial" panose="020B0604020202020204" pitchFamily="34" charset="0"/>
              <a:buChar char="•"/>
            </a:pPr>
            <a:r>
              <a:rPr lang="en-US" sz="1600" dirty="0"/>
              <a:t>Number of who not churn customer</a:t>
            </a:r>
            <a:r>
              <a:rPr lang="vi-VN" sz="1600" dirty="0"/>
              <a:t>: </a:t>
            </a:r>
            <a:r>
              <a:rPr lang="vi-VN" sz="1600" b="1" dirty="0">
                <a:solidFill>
                  <a:srgbClr val="FFC000"/>
                </a:solidFill>
              </a:rPr>
              <a:t>2278</a:t>
            </a:r>
          </a:p>
          <a:p>
            <a:pPr>
              <a:lnSpc>
                <a:spcPct val="130000"/>
              </a:lnSpc>
              <a:spcBef>
                <a:spcPts val="600"/>
              </a:spcBef>
              <a:spcAft>
                <a:spcPts val="600"/>
              </a:spcAft>
              <a:buFont typeface="Wingdings" panose="05000000000000000000" pitchFamily="2" charset="2"/>
              <a:buChar char="è"/>
            </a:pPr>
            <a:r>
              <a:rPr lang="en-US" sz="1600" dirty="0">
                <a:sym typeface="Wingdings" panose="05000000000000000000" pitchFamily="2" charset="2"/>
              </a:rPr>
              <a:t>The data is imbalanced mainly due to </a:t>
            </a:r>
            <a:r>
              <a:rPr lang="en-US" sz="1600" b="1" dirty="0">
                <a:solidFill>
                  <a:srgbClr val="FFC000"/>
                </a:solidFill>
                <a:sym typeface="Wingdings" panose="05000000000000000000" pitchFamily="2" charset="2"/>
              </a:rPr>
              <a:t>customer churn patterns</a:t>
            </a:r>
          </a:p>
          <a:p>
            <a:pPr>
              <a:lnSpc>
                <a:spcPct val="130000"/>
              </a:lnSpc>
              <a:spcBef>
                <a:spcPts val="600"/>
              </a:spcBef>
              <a:spcAft>
                <a:spcPts val="600"/>
              </a:spcAft>
              <a:buFont typeface="Wingdings" panose="05000000000000000000" pitchFamily="2" charset="2"/>
              <a:buChar char="è"/>
            </a:pPr>
            <a:r>
              <a:rPr lang="en-US" sz="1600" dirty="0">
                <a:solidFill>
                  <a:srgbClr val="2E495A"/>
                </a:solidFill>
              </a:rPr>
              <a:t>This imbalance must be handled before being included in the model</a:t>
            </a:r>
          </a:p>
          <a:p>
            <a:pPr>
              <a:lnSpc>
                <a:spcPct val="130000"/>
              </a:lnSpc>
              <a:spcBef>
                <a:spcPts val="600"/>
              </a:spcBef>
              <a:spcAft>
                <a:spcPts val="600"/>
              </a:spcAft>
              <a:buFont typeface="Wingdings" panose="05000000000000000000" pitchFamily="2" charset="2"/>
              <a:buChar char="è"/>
            </a:pPr>
            <a:r>
              <a:rPr lang="en-US" sz="1600" b="1" dirty="0">
                <a:solidFill>
                  <a:srgbClr val="FFC000"/>
                </a:solidFill>
              </a:rPr>
              <a:t>Accuracy should not be used </a:t>
            </a:r>
            <a:r>
              <a:rPr lang="en-US" sz="1600" dirty="0">
                <a:solidFill>
                  <a:srgbClr val="2E495A"/>
                </a:solidFill>
              </a:rPr>
              <a:t>for this data set, </a:t>
            </a:r>
            <a:r>
              <a:rPr lang="en-US" sz="1600" b="1" dirty="0">
                <a:solidFill>
                  <a:srgbClr val="FFC000"/>
                </a:solidFill>
              </a:rPr>
              <a:t>AUC should be used</a:t>
            </a:r>
          </a:p>
        </p:txBody>
      </p:sp>
      <p:sp>
        <p:nvSpPr>
          <p:cNvPr id="8" name="Google Shape;780;p42">
            <a:extLst>
              <a:ext uri="{FF2B5EF4-FFF2-40B4-BE49-F238E27FC236}">
                <a16:creationId xmlns:a16="http://schemas.microsoft.com/office/drawing/2014/main" id="{A73F343F-AE6A-F3F8-3139-1A57AFE5104C}"/>
              </a:ext>
            </a:extLst>
          </p:cNvPr>
          <p:cNvSpPr>
            <a:spLocks/>
          </p:cNvSpPr>
          <p:nvPr/>
        </p:nvSpPr>
        <p:spPr>
          <a:xfrm>
            <a:off x="4572000" y="-340720"/>
            <a:ext cx="6042659" cy="5981699"/>
          </a:xfrm>
          <a:prstGeom prst="ellipse">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Picture 6">
            <a:extLst>
              <a:ext uri="{FF2B5EF4-FFF2-40B4-BE49-F238E27FC236}">
                <a16:creationId xmlns:a16="http://schemas.microsoft.com/office/drawing/2014/main" id="{9F87CE9B-3359-4D3B-B857-A425695969BE}"/>
              </a:ext>
            </a:extLst>
          </p:cNvPr>
          <p:cNvPicPr>
            <a:picLocks noChangeAspect="1"/>
          </p:cNvPicPr>
          <p:nvPr/>
        </p:nvPicPr>
        <p:blipFill>
          <a:blip r:embed="rId3"/>
          <a:stretch>
            <a:fillRect/>
          </a:stretch>
        </p:blipFill>
        <p:spPr>
          <a:xfrm>
            <a:off x="5006340" y="883920"/>
            <a:ext cx="3967486" cy="3375660"/>
          </a:xfrm>
          <a:prstGeom prst="rect">
            <a:avLst/>
          </a:prstGeom>
          <a:effectLst>
            <a:reflection blurRad="6350" stA="52000" endA="300" endPos="35000" dir="5400000" sy="-100000" algn="bl" rotWithShape="0"/>
          </a:effectLst>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3"/>
        <p:cNvGrpSpPr/>
        <p:nvPr/>
      </p:nvGrpSpPr>
      <p:grpSpPr>
        <a:xfrm>
          <a:off x="0" y="0"/>
          <a:ext cx="0" cy="0"/>
          <a:chOff x="0" y="0"/>
          <a:chExt cx="0" cy="0"/>
        </a:xfrm>
      </p:grpSpPr>
      <p:sp>
        <p:nvSpPr>
          <p:cNvPr id="1005" name="Google Shape;1005;p50"/>
          <p:cNvSpPr/>
          <p:nvPr/>
        </p:nvSpPr>
        <p:spPr>
          <a:xfrm>
            <a:off x="6063799" y="1033400"/>
            <a:ext cx="3152100" cy="3152100"/>
          </a:xfrm>
          <a:prstGeom prst="ellipse">
            <a:avLst/>
          </a:prstGeom>
          <a:solidFill>
            <a:srgbClr val="FFF48F">
              <a:alpha val="24710"/>
            </a:srgbClr>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0"/>
          <p:cNvSpPr/>
          <p:nvPr/>
        </p:nvSpPr>
        <p:spPr>
          <a:xfrm rot="-1439809">
            <a:off x="7062958" y="2084202"/>
            <a:ext cx="1848915" cy="2378558"/>
          </a:xfrm>
          <a:custGeom>
            <a:avLst/>
            <a:gdLst/>
            <a:ahLst/>
            <a:cxnLst/>
            <a:rect l="l" t="t" r="r" b="b"/>
            <a:pathLst>
              <a:path w="73954" h="95139" extrusionOk="0">
                <a:moveTo>
                  <a:pt x="29819" y="0"/>
                </a:moveTo>
                <a:lnTo>
                  <a:pt x="29241" y="22006"/>
                </a:lnTo>
                <a:cubicBezTo>
                  <a:pt x="12523" y="25563"/>
                  <a:pt x="0" y="40396"/>
                  <a:pt x="0" y="58177"/>
                </a:cubicBezTo>
                <a:cubicBezTo>
                  <a:pt x="0" y="78573"/>
                  <a:pt x="16566" y="95138"/>
                  <a:pt x="36962" y="95138"/>
                </a:cubicBezTo>
                <a:cubicBezTo>
                  <a:pt x="57387" y="95138"/>
                  <a:pt x="73953" y="78573"/>
                  <a:pt x="73953" y="58177"/>
                </a:cubicBezTo>
                <a:cubicBezTo>
                  <a:pt x="73953" y="37751"/>
                  <a:pt x="57387" y="21216"/>
                  <a:pt x="36992" y="21216"/>
                </a:cubicBezTo>
                <a:cubicBezTo>
                  <a:pt x="36414" y="21216"/>
                  <a:pt x="35867" y="21216"/>
                  <a:pt x="35320" y="21247"/>
                </a:cubicBezTo>
                <a:lnTo>
                  <a:pt x="298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0"/>
          <p:cNvSpPr/>
          <p:nvPr/>
        </p:nvSpPr>
        <p:spPr>
          <a:xfrm>
            <a:off x="7387473" y="2761375"/>
            <a:ext cx="1507650" cy="1172525"/>
          </a:xfrm>
          <a:custGeom>
            <a:avLst/>
            <a:gdLst/>
            <a:ahLst/>
            <a:cxnLst/>
            <a:rect l="l" t="t" r="r" b="b"/>
            <a:pathLst>
              <a:path w="60306" h="46901" extrusionOk="0">
                <a:moveTo>
                  <a:pt x="29427" y="1"/>
                </a:moveTo>
                <a:cubicBezTo>
                  <a:pt x="28305" y="1"/>
                  <a:pt x="27182" y="96"/>
                  <a:pt x="26080" y="283"/>
                </a:cubicBezTo>
                <a:cubicBezTo>
                  <a:pt x="22979" y="830"/>
                  <a:pt x="19149" y="2198"/>
                  <a:pt x="16839" y="4356"/>
                </a:cubicBezTo>
                <a:cubicBezTo>
                  <a:pt x="14833" y="6179"/>
                  <a:pt x="13648" y="8733"/>
                  <a:pt x="12979" y="11377"/>
                </a:cubicBezTo>
                <a:cubicBezTo>
                  <a:pt x="12280" y="14265"/>
                  <a:pt x="12584" y="17304"/>
                  <a:pt x="11824" y="20222"/>
                </a:cubicBezTo>
                <a:cubicBezTo>
                  <a:pt x="11338" y="22076"/>
                  <a:pt x="10395" y="23961"/>
                  <a:pt x="8693" y="24873"/>
                </a:cubicBezTo>
                <a:cubicBezTo>
                  <a:pt x="7933" y="25298"/>
                  <a:pt x="7021" y="25481"/>
                  <a:pt x="6201" y="25785"/>
                </a:cubicBezTo>
                <a:cubicBezTo>
                  <a:pt x="3009" y="26909"/>
                  <a:pt x="608" y="29979"/>
                  <a:pt x="304" y="33353"/>
                </a:cubicBezTo>
                <a:cubicBezTo>
                  <a:pt x="0" y="36697"/>
                  <a:pt x="1763" y="40162"/>
                  <a:pt x="4681" y="41864"/>
                </a:cubicBezTo>
                <a:cubicBezTo>
                  <a:pt x="6031" y="42651"/>
                  <a:pt x="7595" y="43042"/>
                  <a:pt x="9160" y="43042"/>
                </a:cubicBezTo>
                <a:cubicBezTo>
                  <a:pt x="10979" y="43042"/>
                  <a:pt x="12799" y="42514"/>
                  <a:pt x="14286" y="41469"/>
                </a:cubicBezTo>
                <a:cubicBezTo>
                  <a:pt x="14651" y="43049"/>
                  <a:pt x="15806" y="44417"/>
                  <a:pt x="17204" y="45268"/>
                </a:cubicBezTo>
                <a:cubicBezTo>
                  <a:pt x="18602" y="46150"/>
                  <a:pt x="20213" y="46575"/>
                  <a:pt x="21855" y="46757"/>
                </a:cubicBezTo>
                <a:cubicBezTo>
                  <a:pt x="22605" y="46854"/>
                  <a:pt x="23362" y="46901"/>
                  <a:pt x="24121" y="46901"/>
                </a:cubicBezTo>
                <a:cubicBezTo>
                  <a:pt x="27203" y="46901"/>
                  <a:pt x="30302" y="46118"/>
                  <a:pt x="33010" y="44630"/>
                </a:cubicBezTo>
                <a:cubicBezTo>
                  <a:pt x="35837" y="43110"/>
                  <a:pt x="38694" y="40131"/>
                  <a:pt x="42037" y="39918"/>
                </a:cubicBezTo>
                <a:cubicBezTo>
                  <a:pt x="42195" y="39909"/>
                  <a:pt x="42353" y="39905"/>
                  <a:pt x="42510" y="39905"/>
                </a:cubicBezTo>
                <a:cubicBezTo>
                  <a:pt x="43811" y="39905"/>
                  <a:pt x="45093" y="40194"/>
                  <a:pt x="46397" y="40194"/>
                </a:cubicBezTo>
                <a:cubicBezTo>
                  <a:pt x="46453" y="40194"/>
                  <a:pt x="46510" y="40193"/>
                  <a:pt x="46566" y="40192"/>
                </a:cubicBezTo>
                <a:cubicBezTo>
                  <a:pt x="47053" y="40192"/>
                  <a:pt x="47630" y="40101"/>
                  <a:pt x="47873" y="39675"/>
                </a:cubicBezTo>
                <a:cubicBezTo>
                  <a:pt x="48208" y="39067"/>
                  <a:pt x="47661" y="38368"/>
                  <a:pt x="47174" y="37912"/>
                </a:cubicBezTo>
                <a:lnTo>
                  <a:pt x="47174" y="37912"/>
                </a:lnTo>
                <a:cubicBezTo>
                  <a:pt x="48730" y="38472"/>
                  <a:pt x="50398" y="39032"/>
                  <a:pt x="52016" y="39032"/>
                </a:cubicBezTo>
                <a:cubicBezTo>
                  <a:pt x="52769" y="39032"/>
                  <a:pt x="53511" y="38911"/>
                  <a:pt x="54226" y="38611"/>
                </a:cubicBezTo>
                <a:cubicBezTo>
                  <a:pt x="54773" y="38368"/>
                  <a:pt x="55351" y="38034"/>
                  <a:pt x="55867" y="37639"/>
                </a:cubicBezTo>
                <a:cubicBezTo>
                  <a:pt x="58238" y="35845"/>
                  <a:pt x="60001" y="32745"/>
                  <a:pt x="60153" y="29918"/>
                </a:cubicBezTo>
                <a:cubicBezTo>
                  <a:pt x="60305" y="26879"/>
                  <a:pt x="58877" y="23809"/>
                  <a:pt x="56445" y="22015"/>
                </a:cubicBezTo>
                <a:cubicBezTo>
                  <a:pt x="55817" y="21544"/>
                  <a:pt x="55023" y="21156"/>
                  <a:pt x="54259" y="21156"/>
                </a:cubicBezTo>
                <a:cubicBezTo>
                  <a:pt x="53988" y="21156"/>
                  <a:pt x="53721" y="21205"/>
                  <a:pt x="53466" y="21316"/>
                </a:cubicBezTo>
                <a:cubicBezTo>
                  <a:pt x="52828" y="21620"/>
                  <a:pt x="52372" y="22259"/>
                  <a:pt x="51703" y="22441"/>
                </a:cubicBezTo>
                <a:cubicBezTo>
                  <a:pt x="51552" y="22483"/>
                  <a:pt x="51400" y="22502"/>
                  <a:pt x="51250" y="22502"/>
                </a:cubicBezTo>
                <a:cubicBezTo>
                  <a:pt x="50858" y="22502"/>
                  <a:pt x="50474" y="22374"/>
                  <a:pt x="50123" y="22198"/>
                </a:cubicBezTo>
                <a:cubicBezTo>
                  <a:pt x="48147" y="21225"/>
                  <a:pt x="46992" y="19067"/>
                  <a:pt x="46445" y="16939"/>
                </a:cubicBezTo>
                <a:cubicBezTo>
                  <a:pt x="45867" y="14812"/>
                  <a:pt x="45746" y="12562"/>
                  <a:pt x="45107" y="10465"/>
                </a:cubicBezTo>
                <a:cubicBezTo>
                  <a:pt x="43831" y="6210"/>
                  <a:pt x="40426" y="2836"/>
                  <a:pt x="36293" y="1255"/>
                </a:cubicBezTo>
                <a:cubicBezTo>
                  <a:pt x="34114" y="413"/>
                  <a:pt x="31770" y="1"/>
                  <a:pt x="29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0"/>
          <p:cNvSpPr/>
          <p:nvPr/>
        </p:nvSpPr>
        <p:spPr>
          <a:xfrm>
            <a:off x="7465723" y="2837775"/>
            <a:ext cx="1394425" cy="1096125"/>
          </a:xfrm>
          <a:custGeom>
            <a:avLst/>
            <a:gdLst/>
            <a:ahLst/>
            <a:cxnLst/>
            <a:rect l="l" t="t" r="r" b="b"/>
            <a:pathLst>
              <a:path w="55777" h="43845" extrusionOk="0">
                <a:moveTo>
                  <a:pt x="24848" y="1"/>
                </a:moveTo>
                <a:cubicBezTo>
                  <a:pt x="21362" y="1"/>
                  <a:pt x="17900" y="1254"/>
                  <a:pt x="15259" y="3549"/>
                </a:cubicBezTo>
                <a:cubicBezTo>
                  <a:pt x="11612" y="6680"/>
                  <a:pt x="10731" y="11087"/>
                  <a:pt x="11278" y="15707"/>
                </a:cubicBezTo>
                <a:cubicBezTo>
                  <a:pt x="11612" y="18625"/>
                  <a:pt x="12341" y="21513"/>
                  <a:pt x="12281" y="24431"/>
                </a:cubicBezTo>
                <a:cubicBezTo>
                  <a:pt x="12281" y="25525"/>
                  <a:pt x="12129" y="26680"/>
                  <a:pt x="11582" y="27622"/>
                </a:cubicBezTo>
                <a:cubicBezTo>
                  <a:pt x="10921" y="28798"/>
                  <a:pt x="10031" y="29180"/>
                  <a:pt x="9041" y="29180"/>
                </a:cubicBezTo>
                <a:cubicBezTo>
                  <a:pt x="8162" y="29180"/>
                  <a:pt x="7206" y="28879"/>
                  <a:pt x="6262" y="28564"/>
                </a:cubicBezTo>
                <a:cubicBezTo>
                  <a:pt x="5931" y="28458"/>
                  <a:pt x="5589" y="28408"/>
                  <a:pt x="5247" y="28408"/>
                </a:cubicBezTo>
                <a:cubicBezTo>
                  <a:pt x="3923" y="28408"/>
                  <a:pt x="2585" y="29150"/>
                  <a:pt x="1764" y="30236"/>
                </a:cubicBezTo>
                <a:cubicBezTo>
                  <a:pt x="62" y="32546"/>
                  <a:pt x="1" y="36255"/>
                  <a:pt x="1825" y="38413"/>
                </a:cubicBezTo>
                <a:cubicBezTo>
                  <a:pt x="2980" y="39780"/>
                  <a:pt x="4469" y="39993"/>
                  <a:pt x="6171" y="39993"/>
                </a:cubicBezTo>
                <a:cubicBezTo>
                  <a:pt x="6718" y="39963"/>
                  <a:pt x="11338" y="39233"/>
                  <a:pt x="11156" y="38413"/>
                </a:cubicBezTo>
                <a:lnTo>
                  <a:pt x="11156" y="38413"/>
                </a:lnTo>
                <a:cubicBezTo>
                  <a:pt x="11551" y="39993"/>
                  <a:pt x="12676" y="41331"/>
                  <a:pt x="14074" y="42212"/>
                </a:cubicBezTo>
                <a:cubicBezTo>
                  <a:pt x="15472" y="43063"/>
                  <a:pt x="17083" y="43519"/>
                  <a:pt x="18725" y="43701"/>
                </a:cubicBezTo>
                <a:cubicBezTo>
                  <a:pt x="19475" y="43798"/>
                  <a:pt x="20232" y="43845"/>
                  <a:pt x="20991" y="43845"/>
                </a:cubicBezTo>
                <a:cubicBezTo>
                  <a:pt x="24073" y="43845"/>
                  <a:pt x="27172" y="43062"/>
                  <a:pt x="29880" y="41574"/>
                </a:cubicBezTo>
                <a:cubicBezTo>
                  <a:pt x="32707" y="40054"/>
                  <a:pt x="35564" y="37075"/>
                  <a:pt x="38907" y="36862"/>
                </a:cubicBezTo>
                <a:cubicBezTo>
                  <a:pt x="39065" y="36853"/>
                  <a:pt x="39223" y="36849"/>
                  <a:pt x="39380" y="36849"/>
                </a:cubicBezTo>
                <a:cubicBezTo>
                  <a:pt x="40681" y="36849"/>
                  <a:pt x="41963" y="37138"/>
                  <a:pt x="43267" y="37138"/>
                </a:cubicBezTo>
                <a:cubicBezTo>
                  <a:pt x="43323" y="37138"/>
                  <a:pt x="43380" y="37137"/>
                  <a:pt x="43436" y="37136"/>
                </a:cubicBezTo>
                <a:cubicBezTo>
                  <a:pt x="43923" y="37136"/>
                  <a:pt x="44500" y="37045"/>
                  <a:pt x="44743" y="36619"/>
                </a:cubicBezTo>
                <a:cubicBezTo>
                  <a:pt x="45078" y="36011"/>
                  <a:pt x="44531" y="35312"/>
                  <a:pt x="44044" y="34856"/>
                </a:cubicBezTo>
                <a:lnTo>
                  <a:pt x="44044" y="34856"/>
                </a:lnTo>
                <a:cubicBezTo>
                  <a:pt x="45586" y="35412"/>
                  <a:pt x="47240" y="35967"/>
                  <a:pt x="48845" y="35967"/>
                </a:cubicBezTo>
                <a:cubicBezTo>
                  <a:pt x="49612" y="35967"/>
                  <a:pt x="50368" y="35840"/>
                  <a:pt x="51096" y="35525"/>
                </a:cubicBezTo>
                <a:cubicBezTo>
                  <a:pt x="51643" y="35282"/>
                  <a:pt x="52221" y="34978"/>
                  <a:pt x="52737" y="34583"/>
                </a:cubicBezTo>
                <a:cubicBezTo>
                  <a:pt x="54440" y="33306"/>
                  <a:pt x="55777" y="31482"/>
                  <a:pt x="55595" y="29233"/>
                </a:cubicBezTo>
                <a:cubicBezTo>
                  <a:pt x="55503" y="27805"/>
                  <a:pt x="54561" y="26376"/>
                  <a:pt x="53163" y="25950"/>
                </a:cubicBezTo>
                <a:cubicBezTo>
                  <a:pt x="52827" y="25850"/>
                  <a:pt x="52486" y="25809"/>
                  <a:pt x="52143" y="25809"/>
                </a:cubicBezTo>
                <a:cubicBezTo>
                  <a:pt x="51244" y="25809"/>
                  <a:pt x="50326" y="26087"/>
                  <a:pt x="49424" y="26285"/>
                </a:cubicBezTo>
                <a:cubicBezTo>
                  <a:pt x="48768" y="26423"/>
                  <a:pt x="48086" y="26504"/>
                  <a:pt x="47407" y="26504"/>
                </a:cubicBezTo>
                <a:cubicBezTo>
                  <a:pt x="46293" y="26504"/>
                  <a:pt x="45190" y="26285"/>
                  <a:pt x="44227" y="25738"/>
                </a:cubicBezTo>
                <a:cubicBezTo>
                  <a:pt x="42585" y="24765"/>
                  <a:pt x="41613" y="22972"/>
                  <a:pt x="41035" y="21178"/>
                </a:cubicBezTo>
                <a:cubicBezTo>
                  <a:pt x="39637" y="16984"/>
                  <a:pt x="39819" y="12303"/>
                  <a:pt x="37935" y="8260"/>
                </a:cubicBezTo>
                <a:cubicBezTo>
                  <a:pt x="35989" y="4066"/>
                  <a:pt x="31825" y="996"/>
                  <a:pt x="27266" y="205"/>
                </a:cubicBezTo>
                <a:cubicBezTo>
                  <a:pt x="26465" y="68"/>
                  <a:pt x="25656" y="1"/>
                  <a:pt x="248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0"/>
          <p:cNvSpPr/>
          <p:nvPr/>
        </p:nvSpPr>
        <p:spPr>
          <a:xfrm>
            <a:off x="7675473" y="3582075"/>
            <a:ext cx="1178600" cy="872925"/>
          </a:xfrm>
          <a:custGeom>
            <a:avLst/>
            <a:gdLst/>
            <a:ahLst/>
            <a:cxnLst/>
            <a:rect l="l" t="t" r="r" b="b"/>
            <a:pathLst>
              <a:path w="47144" h="34917" extrusionOk="0">
                <a:moveTo>
                  <a:pt x="31766" y="0"/>
                </a:moveTo>
                <a:cubicBezTo>
                  <a:pt x="31514" y="0"/>
                  <a:pt x="31260" y="13"/>
                  <a:pt x="31004" y="39"/>
                </a:cubicBezTo>
                <a:cubicBezTo>
                  <a:pt x="27812" y="403"/>
                  <a:pt x="24803" y="1650"/>
                  <a:pt x="21885" y="2957"/>
                </a:cubicBezTo>
                <a:cubicBezTo>
                  <a:pt x="20456" y="3595"/>
                  <a:pt x="18997" y="4264"/>
                  <a:pt x="17538" y="4841"/>
                </a:cubicBezTo>
                <a:cubicBezTo>
                  <a:pt x="16049" y="5419"/>
                  <a:pt x="14499" y="5905"/>
                  <a:pt x="13161" y="6756"/>
                </a:cubicBezTo>
                <a:cubicBezTo>
                  <a:pt x="10487" y="8519"/>
                  <a:pt x="9484" y="12774"/>
                  <a:pt x="8359" y="15540"/>
                </a:cubicBezTo>
                <a:cubicBezTo>
                  <a:pt x="6869" y="19309"/>
                  <a:pt x="5319" y="23018"/>
                  <a:pt x="3465" y="26604"/>
                </a:cubicBezTo>
                <a:cubicBezTo>
                  <a:pt x="2675" y="28215"/>
                  <a:pt x="1641" y="30465"/>
                  <a:pt x="0" y="31407"/>
                </a:cubicBezTo>
                <a:cubicBezTo>
                  <a:pt x="3860" y="33139"/>
                  <a:pt x="7964" y="34477"/>
                  <a:pt x="12158" y="34781"/>
                </a:cubicBezTo>
                <a:cubicBezTo>
                  <a:pt x="13350" y="34870"/>
                  <a:pt x="14540" y="34917"/>
                  <a:pt x="15727" y="34917"/>
                </a:cubicBezTo>
                <a:cubicBezTo>
                  <a:pt x="22200" y="34917"/>
                  <a:pt x="28554" y="33535"/>
                  <a:pt x="34256" y="30222"/>
                </a:cubicBezTo>
                <a:cubicBezTo>
                  <a:pt x="36657" y="28823"/>
                  <a:pt x="39332" y="27182"/>
                  <a:pt x="41277" y="25237"/>
                </a:cubicBezTo>
                <a:cubicBezTo>
                  <a:pt x="43466" y="23079"/>
                  <a:pt x="45442" y="20677"/>
                  <a:pt x="47144" y="18094"/>
                </a:cubicBezTo>
                <a:lnTo>
                  <a:pt x="47144" y="18094"/>
                </a:lnTo>
                <a:cubicBezTo>
                  <a:pt x="47101" y="18155"/>
                  <a:pt x="47051" y="18181"/>
                  <a:pt x="46995" y="18181"/>
                </a:cubicBezTo>
                <a:cubicBezTo>
                  <a:pt x="46695" y="18181"/>
                  <a:pt x="46253" y="17406"/>
                  <a:pt x="46202" y="17303"/>
                </a:cubicBezTo>
                <a:cubicBezTo>
                  <a:pt x="44986" y="14750"/>
                  <a:pt x="44104" y="12015"/>
                  <a:pt x="42888" y="9431"/>
                </a:cubicBezTo>
                <a:cubicBezTo>
                  <a:pt x="42341" y="8246"/>
                  <a:pt x="41733" y="7090"/>
                  <a:pt x="40973" y="5996"/>
                </a:cubicBezTo>
                <a:cubicBezTo>
                  <a:pt x="38890" y="2971"/>
                  <a:pt x="35628" y="0"/>
                  <a:pt x="317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0"/>
          <p:cNvSpPr/>
          <p:nvPr/>
        </p:nvSpPr>
        <p:spPr>
          <a:xfrm>
            <a:off x="7675473" y="3586050"/>
            <a:ext cx="1178600" cy="868950"/>
          </a:xfrm>
          <a:custGeom>
            <a:avLst/>
            <a:gdLst/>
            <a:ahLst/>
            <a:cxnLst/>
            <a:rect l="l" t="t" r="r" b="b"/>
            <a:pathLst>
              <a:path w="47144" h="34758" extrusionOk="0">
                <a:moveTo>
                  <a:pt x="33360" y="1"/>
                </a:moveTo>
                <a:cubicBezTo>
                  <a:pt x="32982" y="1"/>
                  <a:pt x="32648" y="114"/>
                  <a:pt x="32402" y="396"/>
                </a:cubicBezTo>
                <a:cubicBezTo>
                  <a:pt x="32068" y="761"/>
                  <a:pt x="31946" y="1278"/>
                  <a:pt x="31855" y="1764"/>
                </a:cubicBezTo>
                <a:cubicBezTo>
                  <a:pt x="30365" y="9758"/>
                  <a:pt x="34013" y="17904"/>
                  <a:pt x="33435" y="26050"/>
                </a:cubicBezTo>
                <a:cubicBezTo>
                  <a:pt x="33405" y="26597"/>
                  <a:pt x="33344" y="27205"/>
                  <a:pt x="33010" y="27692"/>
                </a:cubicBezTo>
                <a:cubicBezTo>
                  <a:pt x="31368" y="29941"/>
                  <a:pt x="28055" y="31309"/>
                  <a:pt x="25411" y="31917"/>
                </a:cubicBezTo>
                <a:cubicBezTo>
                  <a:pt x="22649" y="32533"/>
                  <a:pt x="19826" y="32850"/>
                  <a:pt x="16993" y="32850"/>
                </a:cubicBezTo>
                <a:cubicBezTo>
                  <a:pt x="16334" y="32850"/>
                  <a:pt x="15675" y="32833"/>
                  <a:pt x="15016" y="32798"/>
                </a:cubicBezTo>
                <a:cubicBezTo>
                  <a:pt x="13283" y="32707"/>
                  <a:pt x="11429" y="32403"/>
                  <a:pt x="10243" y="31157"/>
                </a:cubicBezTo>
                <a:lnTo>
                  <a:pt x="10243" y="31157"/>
                </a:lnTo>
                <a:cubicBezTo>
                  <a:pt x="10870" y="31179"/>
                  <a:pt x="11497" y="31190"/>
                  <a:pt x="12124" y="31190"/>
                </a:cubicBezTo>
                <a:cubicBezTo>
                  <a:pt x="17579" y="31190"/>
                  <a:pt x="23027" y="30361"/>
                  <a:pt x="28207" y="28725"/>
                </a:cubicBezTo>
                <a:cubicBezTo>
                  <a:pt x="28481" y="28634"/>
                  <a:pt x="28754" y="28543"/>
                  <a:pt x="28967" y="28330"/>
                </a:cubicBezTo>
                <a:cubicBezTo>
                  <a:pt x="29150" y="28148"/>
                  <a:pt x="29271" y="27904"/>
                  <a:pt x="29332" y="27661"/>
                </a:cubicBezTo>
                <a:cubicBezTo>
                  <a:pt x="29727" y="26476"/>
                  <a:pt x="29545" y="25169"/>
                  <a:pt x="29332" y="23923"/>
                </a:cubicBezTo>
                <a:cubicBezTo>
                  <a:pt x="28450" y="18634"/>
                  <a:pt x="27599" y="13345"/>
                  <a:pt x="26718" y="8026"/>
                </a:cubicBezTo>
                <a:cubicBezTo>
                  <a:pt x="26657" y="7631"/>
                  <a:pt x="26596" y="7235"/>
                  <a:pt x="26718" y="6871"/>
                </a:cubicBezTo>
                <a:cubicBezTo>
                  <a:pt x="26779" y="6567"/>
                  <a:pt x="26931" y="6324"/>
                  <a:pt x="27113" y="6080"/>
                </a:cubicBezTo>
                <a:cubicBezTo>
                  <a:pt x="28420" y="4165"/>
                  <a:pt x="29514" y="2737"/>
                  <a:pt x="29484" y="366"/>
                </a:cubicBezTo>
                <a:lnTo>
                  <a:pt x="29484" y="366"/>
                </a:lnTo>
                <a:cubicBezTo>
                  <a:pt x="26900" y="852"/>
                  <a:pt x="24286" y="1734"/>
                  <a:pt x="21885" y="2798"/>
                </a:cubicBezTo>
                <a:cubicBezTo>
                  <a:pt x="20456" y="3436"/>
                  <a:pt x="18997" y="4105"/>
                  <a:pt x="17538" y="4682"/>
                </a:cubicBezTo>
                <a:cubicBezTo>
                  <a:pt x="16049" y="5260"/>
                  <a:pt x="14499" y="5746"/>
                  <a:pt x="13161" y="6597"/>
                </a:cubicBezTo>
                <a:cubicBezTo>
                  <a:pt x="10487" y="8360"/>
                  <a:pt x="9484" y="12615"/>
                  <a:pt x="8359" y="15381"/>
                </a:cubicBezTo>
                <a:cubicBezTo>
                  <a:pt x="6869" y="19150"/>
                  <a:pt x="5319" y="22859"/>
                  <a:pt x="3465" y="26445"/>
                </a:cubicBezTo>
                <a:cubicBezTo>
                  <a:pt x="2675" y="28056"/>
                  <a:pt x="1641" y="30306"/>
                  <a:pt x="0" y="31248"/>
                </a:cubicBezTo>
                <a:cubicBezTo>
                  <a:pt x="3860" y="32980"/>
                  <a:pt x="7964" y="34318"/>
                  <a:pt x="12158" y="34622"/>
                </a:cubicBezTo>
                <a:cubicBezTo>
                  <a:pt x="13350" y="34711"/>
                  <a:pt x="14540" y="34758"/>
                  <a:pt x="15727" y="34758"/>
                </a:cubicBezTo>
                <a:cubicBezTo>
                  <a:pt x="22200" y="34758"/>
                  <a:pt x="28554" y="33376"/>
                  <a:pt x="34256" y="30063"/>
                </a:cubicBezTo>
                <a:cubicBezTo>
                  <a:pt x="36657" y="28664"/>
                  <a:pt x="39332" y="27023"/>
                  <a:pt x="41277" y="25078"/>
                </a:cubicBezTo>
                <a:cubicBezTo>
                  <a:pt x="43466" y="22920"/>
                  <a:pt x="45442" y="20518"/>
                  <a:pt x="47144" y="17935"/>
                </a:cubicBezTo>
                <a:lnTo>
                  <a:pt x="47144" y="17935"/>
                </a:lnTo>
                <a:cubicBezTo>
                  <a:pt x="47101" y="17996"/>
                  <a:pt x="47051" y="18022"/>
                  <a:pt x="46995" y="18022"/>
                </a:cubicBezTo>
                <a:cubicBezTo>
                  <a:pt x="46695" y="18022"/>
                  <a:pt x="46253" y="17247"/>
                  <a:pt x="46202" y="17144"/>
                </a:cubicBezTo>
                <a:cubicBezTo>
                  <a:pt x="44986" y="14591"/>
                  <a:pt x="44104" y="11856"/>
                  <a:pt x="42888" y="9272"/>
                </a:cubicBezTo>
                <a:cubicBezTo>
                  <a:pt x="42341" y="8087"/>
                  <a:pt x="41703" y="6931"/>
                  <a:pt x="40973" y="5837"/>
                </a:cubicBezTo>
                <a:cubicBezTo>
                  <a:pt x="39879" y="4257"/>
                  <a:pt x="38542" y="2798"/>
                  <a:pt x="36961" y="1673"/>
                </a:cubicBezTo>
                <a:cubicBezTo>
                  <a:pt x="36243" y="1163"/>
                  <a:pt x="34572" y="1"/>
                  <a:pt x="333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0"/>
          <p:cNvSpPr/>
          <p:nvPr/>
        </p:nvSpPr>
        <p:spPr>
          <a:xfrm>
            <a:off x="8474873" y="3580000"/>
            <a:ext cx="377675" cy="653525"/>
          </a:xfrm>
          <a:custGeom>
            <a:avLst/>
            <a:gdLst/>
            <a:ahLst/>
            <a:cxnLst/>
            <a:rect l="l" t="t" r="r" b="b"/>
            <a:pathLst>
              <a:path w="15107" h="26141" extrusionOk="0">
                <a:moveTo>
                  <a:pt x="1095" y="0"/>
                </a:moveTo>
                <a:cubicBezTo>
                  <a:pt x="912" y="0"/>
                  <a:pt x="730" y="0"/>
                  <a:pt x="608" y="152"/>
                </a:cubicBezTo>
                <a:cubicBezTo>
                  <a:pt x="578" y="213"/>
                  <a:pt x="547" y="334"/>
                  <a:pt x="547" y="426"/>
                </a:cubicBezTo>
                <a:cubicBezTo>
                  <a:pt x="0" y="4772"/>
                  <a:pt x="1794" y="8906"/>
                  <a:pt x="3283" y="12888"/>
                </a:cubicBezTo>
                <a:cubicBezTo>
                  <a:pt x="4924" y="17325"/>
                  <a:pt x="7325" y="21459"/>
                  <a:pt x="8237" y="26139"/>
                </a:cubicBezTo>
                <a:lnTo>
                  <a:pt x="8237" y="26139"/>
                </a:lnTo>
                <a:cubicBezTo>
                  <a:pt x="8219" y="26010"/>
                  <a:pt x="10062" y="24650"/>
                  <a:pt x="10244" y="24469"/>
                </a:cubicBezTo>
                <a:cubicBezTo>
                  <a:pt x="10943" y="23830"/>
                  <a:pt x="11551" y="23162"/>
                  <a:pt x="12159" y="22432"/>
                </a:cubicBezTo>
                <a:cubicBezTo>
                  <a:pt x="13222" y="21155"/>
                  <a:pt x="14134" y="19727"/>
                  <a:pt x="15107" y="18359"/>
                </a:cubicBezTo>
                <a:cubicBezTo>
                  <a:pt x="14286" y="17873"/>
                  <a:pt x="14074" y="16626"/>
                  <a:pt x="13770" y="15806"/>
                </a:cubicBezTo>
                <a:cubicBezTo>
                  <a:pt x="13314" y="14620"/>
                  <a:pt x="12858" y="13465"/>
                  <a:pt x="12402" y="12341"/>
                </a:cubicBezTo>
                <a:cubicBezTo>
                  <a:pt x="11460" y="10091"/>
                  <a:pt x="10396" y="7903"/>
                  <a:pt x="9149" y="5836"/>
                </a:cubicBezTo>
                <a:cubicBezTo>
                  <a:pt x="7356" y="2918"/>
                  <a:pt x="4742" y="182"/>
                  <a:pt x="1095" y="0"/>
                </a:cubicBezTo>
                <a:close/>
                <a:moveTo>
                  <a:pt x="8237" y="26139"/>
                </a:moveTo>
                <a:cubicBezTo>
                  <a:pt x="8237" y="26140"/>
                  <a:pt x="8237" y="26140"/>
                  <a:pt x="8238" y="26140"/>
                </a:cubicBezTo>
                <a:cubicBezTo>
                  <a:pt x="8237" y="26140"/>
                  <a:pt x="8237" y="26140"/>
                  <a:pt x="8237" y="2613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0"/>
          <p:cNvSpPr/>
          <p:nvPr/>
        </p:nvSpPr>
        <p:spPr>
          <a:xfrm>
            <a:off x="8474873" y="3580000"/>
            <a:ext cx="306250" cy="653525"/>
          </a:xfrm>
          <a:custGeom>
            <a:avLst/>
            <a:gdLst/>
            <a:ahLst/>
            <a:cxnLst/>
            <a:rect l="l" t="t" r="r" b="b"/>
            <a:pathLst>
              <a:path w="12250" h="26141" extrusionOk="0">
                <a:moveTo>
                  <a:pt x="1095" y="0"/>
                </a:moveTo>
                <a:cubicBezTo>
                  <a:pt x="912" y="0"/>
                  <a:pt x="730" y="0"/>
                  <a:pt x="608" y="152"/>
                </a:cubicBezTo>
                <a:cubicBezTo>
                  <a:pt x="547" y="213"/>
                  <a:pt x="547" y="304"/>
                  <a:pt x="517" y="426"/>
                </a:cubicBezTo>
                <a:cubicBezTo>
                  <a:pt x="0" y="4772"/>
                  <a:pt x="1794" y="8906"/>
                  <a:pt x="3283" y="12888"/>
                </a:cubicBezTo>
                <a:cubicBezTo>
                  <a:pt x="4924" y="17325"/>
                  <a:pt x="7295" y="21459"/>
                  <a:pt x="8237" y="26139"/>
                </a:cubicBezTo>
                <a:lnTo>
                  <a:pt x="8237" y="26139"/>
                </a:lnTo>
                <a:cubicBezTo>
                  <a:pt x="8217" y="26011"/>
                  <a:pt x="10062" y="24650"/>
                  <a:pt x="10244" y="24469"/>
                </a:cubicBezTo>
                <a:cubicBezTo>
                  <a:pt x="10730" y="24013"/>
                  <a:pt x="11824" y="23222"/>
                  <a:pt x="12007" y="22554"/>
                </a:cubicBezTo>
                <a:cubicBezTo>
                  <a:pt x="12250" y="21763"/>
                  <a:pt x="11611" y="20700"/>
                  <a:pt x="11368" y="19970"/>
                </a:cubicBezTo>
                <a:cubicBezTo>
                  <a:pt x="10669" y="17994"/>
                  <a:pt x="9940" y="16019"/>
                  <a:pt x="9180" y="14043"/>
                </a:cubicBezTo>
                <a:cubicBezTo>
                  <a:pt x="8298" y="11672"/>
                  <a:pt x="7356" y="9332"/>
                  <a:pt x="6383" y="6961"/>
                </a:cubicBezTo>
                <a:lnTo>
                  <a:pt x="6383" y="6991"/>
                </a:lnTo>
                <a:cubicBezTo>
                  <a:pt x="5776" y="5441"/>
                  <a:pt x="5107" y="3921"/>
                  <a:pt x="4469" y="2401"/>
                </a:cubicBezTo>
                <a:cubicBezTo>
                  <a:pt x="4408" y="2280"/>
                  <a:pt x="4347" y="2128"/>
                  <a:pt x="4438" y="2037"/>
                </a:cubicBezTo>
                <a:cubicBezTo>
                  <a:pt x="4499" y="1945"/>
                  <a:pt x="4651" y="1945"/>
                  <a:pt x="4772" y="1945"/>
                </a:cubicBezTo>
                <a:cubicBezTo>
                  <a:pt x="5137" y="1976"/>
                  <a:pt x="5502" y="2006"/>
                  <a:pt x="5867" y="2006"/>
                </a:cubicBezTo>
                <a:cubicBezTo>
                  <a:pt x="4620" y="790"/>
                  <a:pt x="2827" y="91"/>
                  <a:pt x="1095" y="0"/>
                </a:cubicBezTo>
                <a:close/>
                <a:moveTo>
                  <a:pt x="8237" y="26139"/>
                </a:moveTo>
                <a:cubicBezTo>
                  <a:pt x="8237" y="26140"/>
                  <a:pt x="8237" y="26140"/>
                  <a:pt x="8238" y="26140"/>
                </a:cubicBezTo>
                <a:cubicBezTo>
                  <a:pt x="8237" y="26140"/>
                  <a:pt x="8237" y="26140"/>
                  <a:pt x="8237" y="2613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0"/>
          <p:cNvSpPr/>
          <p:nvPr/>
        </p:nvSpPr>
        <p:spPr>
          <a:xfrm>
            <a:off x="8350998" y="4077100"/>
            <a:ext cx="399725" cy="229525"/>
          </a:xfrm>
          <a:custGeom>
            <a:avLst/>
            <a:gdLst/>
            <a:ahLst/>
            <a:cxnLst/>
            <a:rect l="l" t="t" r="r" b="b"/>
            <a:pathLst>
              <a:path w="15989" h="9181" extrusionOk="0">
                <a:moveTo>
                  <a:pt x="1633" y="1"/>
                </a:moveTo>
                <a:cubicBezTo>
                  <a:pt x="1181" y="1"/>
                  <a:pt x="762" y="191"/>
                  <a:pt x="426" y="755"/>
                </a:cubicBezTo>
                <a:cubicBezTo>
                  <a:pt x="244" y="1089"/>
                  <a:pt x="153" y="1484"/>
                  <a:pt x="153" y="1879"/>
                </a:cubicBezTo>
                <a:cubicBezTo>
                  <a:pt x="1" y="3855"/>
                  <a:pt x="730" y="5436"/>
                  <a:pt x="2493" y="6287"/>
                </a:cubicBezTo>
                <a:cubicBezTo>
                  <a:pt x="4408" y="7229"/>
                  <a:pt x="6354" y="8141"/>
                  <a:pt x="8299" y="9022"/>
                </a:cubicBezTo>
                <a:cubicBezTo>
                  <a:pt x="8457" y="9101"/>
                  <a:pt x="8615" y="9180"/>
                  <a:pt x="8773" y="9180"/>
                </a:cubicBezTo>
                <a:cubicBezTo>
                  <a:pt x="8797" y="9180"/>
                  <a:pt x="8822" y="9178"/>
                  <a:pt x="8846" y="9174"/>
                </a:cubicBezTo>
                <a:cubicBezTo>
                  <a:pt x="9059" y="9174"/>
                  <a:pt x="9241" y="9053"/>
                  <a:pt x="9424" y="8962"/>
                </a:cubicBezTo>
                <a:cubicBezTo>
                  <a:pt x="10670" y="8171"/>
                  <a:pt x="11916" y="7381"/>
                  <a:pt x="13101" y="6469"/>
                </a:cubicBezTo>
                <a:cubicBezTo>
                  <a:pt x="14165" y="5679"/>
                  <a:pt x="14986" y="4676"/>
                  <a:pt x="15989" y="3885"/>
                </a:cubicBezTo>
                <a:cubicBezTo>
                  <a:pt x="14621" y="3673"/>
                  <a:pt x="13253" y="3430"/>
                  <a:pt x="11916" y="3126"/>
                </a:cubicBezTo>
                <a:cubicBezTo>
                  <a:pt x="10427" y="2791"/>
                  <a:pt x="8968" y="2426"/>
                  <a:pt x="7539" y="1971"/>
                </a:cubicBezTo>
                <a:cubicBezTo>
                  <a:pt x="6141" y="1545"/>
                  <a:pt x="4773" y="1059"/>
                  <a:pt x="3405" y="542"/>
                </a:cubicBezTo>
                <a:cubicBezTo>
                  <a:pt x="2828" y="304"/>
                  <a:pt x="2204" y="1"/>
                  <a:pt x="16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0"/>
          <p:cNvSpPr/>
          <p:nvPr/>
        </p:nvSpPr>
        <p:spPr>
          <a:xfrm>
            <a:off x="8350998" y="4077175"/>
            <a:ext cx="390625" cy="229450"/>
          </a:xfrm>
          <a:custGeom>
            <a:avLst/>
            <a:gdLst/>
            <a:ahLst/>
            <a:cxnLst/>
            <a:rect l="l" t="t" r="r" b="b"/>
            <a:pathLst>
              <a:path w="15625" h="9178" extrusionOk="0">
                <a:moveTo>
                  <a:pt x="1760" y="1"/>
                </a:moveTo>
                <a:cubicBezTo>
                  <a:pt x="1231" y="1"/>
                  <a:pt x="737" y="221"/>
                  <a:pt x="426" y="752"/>
                </a:cubicBezTo>
                <a:cubicBezTo>
                  <a:pt x="244" y="1086"/>
                  <a:pt x="183" y="1481"/>
                  <a:pt x="153" y="1876"/>
                </a:cubicBezTo>
                <a:cubicBezTo>
                  <a:pt x="1" y="3852"/>
                  <a:pt x="730" y="5433"/>
                  <a:pt x="2493" y="6284"/>
                </a:cubicBezTo>
                <a:cubicBezTo>
                  <a:pt x="4408" y="7226"/>
                  <a:pt x="6354" y="8138"/>
                  <a:pt x="8299" y="9019"/>
                </a:cubicBezTo>
                <a:cubicBezTo>
                  <a:pt x="8457" y="9098"/>
                  <a:pt x="8615" y="9177"/>
                  <a:pt x="8773" y="9177"/>
                </a:cubicBezTo>
                <a:cubicBezTo>
                  <a:pt x="8797" y="9177"/>
                  <a:pt x="8822" y="9175"/>
                  <a:pt x="8846" y="9171"/>
                </a:cubicBezTo>
                <a:cubicBezTo>
                  <a:pt x="9059" y="9171"/>
                  <a:pt x="9241" y="9050"/>
                  <a:pt x="9424" y="8959"/>
                </a:cubicBezTo>
                <a:cubicBezTo>
                  <a:pt x="10670" y="8168"/>
                  <a:pt x="11916" y="7378"/>
                  <a:pt x="13101" y="6466"/>
                </a:cubicBezTo>
                <a:cubicBezTo>
                  <a:pt x="13618" y="6101"/>
                  <a:pt x="14074" y="5645"/>
                  <a:pt x="14530" y="5220"/>
                </a:cubicBezTo>
                <a:cubicBezTo>
                  <a:pt x="14804" y="4946"/>
                  <a:pt x="15290" y="4217"/>
                  <a:pt x="15624" y="4065"/>
                </a:cubicBezTo>
                <a:lnTo>
                  <a:pt x="15624" y="4065"/>
                </a:lnTo>
                <a:cubicBezTo>
                  <a:pt x="14591" y="4521"/>
                  <a:pt x="13497" y="4855"/>
                  <a:pt x="12402" y="5129"/>
                </a:cubicBezTo>
                <a:cubicBezTo>
                  <a:pt x="11582" y="5341"/>
                  <a:pt x="10731" y="5493"/>
                  <a:pt x="9879" y="5615"/>
                </a:cubicBezTo>
                <a:cubicBezTo>
                  <a:pt x="9313" y="5682"/>
                  <a:pt x="8736" y="5730"/>
                  <a:pt x="8161" y="5730"/>
                </a:cubicBezTo>
                <a:cubicBezTo>
                  <a:pt x="7688" y="5730"/>
                  <a:pt x="7215" y="5697"/>
                  <a:pt x="6749" y="5615"/>
                </a:cubicBezTo>
                <a:cubicBezTo>
                  <a:pt x="5715" y="5433"/>
                  <a:pt x="4712" y="4977"/>
                  <a:pt x="4013" y="4186"/>
                </a:cubicBezTo>
                <a:cubicBezTo>
                  <a:pt x="3922" y="4095"/>
                  <a:pt x="3861" y="4034"/>
                  <a:pt x="3831" y="3913"/>
                </a:cubicBezTo>
                <a:cubicBezTo>
                  <a:pt x="3831" y="3822"/>
                  <a:pt x="3861" y="3700"/>
                  <a:pt x="3891" y="3609"/>
                </a:cubicBezTo>
                <a:cubicBezTo>
                  <a:pt x="4043" y="3062"/>
                  <a:pt x="4165" y="2545"/>
                  <a:pt x="4135" y="1998"/>
                </a:cubicBezTo>
                <a:cubicBezTo>
                  <a:pt x="4053" y="917"/>
                  <a:pt x="2836" y="1"/>
                  <a:pt x="1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0"/>
          <p:cNvSpPr/>
          <p:nvPr/>
        </p:nvSpPr>
        <p:spPr>
          <a:xfrm>
            <a:off x="8078198" y="3469050"/>
            <a:ext cx="306275" cy="327625"/>
          </a:xfrm>
          <a:custGeom>
            <a:avLst/>
            <a:gdLst/>
            <a:ahLst/>
            <a:cxnLst/>
            <a:rect l="l" t="t" r="r" b="b"/>
            <a:pathLst>
              <a:path w="12251" h="13105" extrusionOk="0">
                <a:moveTo>
                  <a:pt x="7417" y="0"/>
                </a:moveTo>
                <a:lnTo>
                  <a:pt x="7417" y="0"/>
                </a:lnTo>
                <a:cubicBezTo>
                  <a:pt x="6943" y="363"/>
                  <a:pt x="2431" y="3486"/>
                  <a:pt x="1334" y="3486"/>
                </a:cubicBezTo>
                <a:cubicBezTo>
                  <a:pt x="1235" y="3486"/>
                  <a:pt x="1163" y="3460"/>
                  <a:pt x="1125" y="3405"/>
                </a:cubicBezTo>
                <a:lnTo>
                  <a:pt x="1125" y="3405"/>
                </a:lnTo>
                <a:cubicBezTo>
                  <a:pt x="2098" y="4894"/>
                  <a:pt x="2888" y="6566"/>
                  <a:pt x="2645" y="8359"/>
                </a:cubicBezTo>
                <a:cubicBezTo>
                  <a:pt x="2432" y="9970"/>
                  <a:pt x="1429" y="11490"/>
                  <a:pt x="1" y="12311"/>
                </a:cubicBezTo>
                <a:cubicBezTo>
                  <a:pt x="708" y="12905"/>
                  <a:pt x="1653" y="13104"/>
                  <a:pt x="2590" y="13104"/>
                </a:cubicBezTo>
                <a:cubicBezTo>
                  <a:pt x="2659" y="13104"/>
                  <a:pt x="2728" y="13103"/>
                  <a:pt x="2797" y="13101"/>
                </a:cubicBezTo>
                <a:cubicBezTo>
                  <a:pt x="6931" y="13070"/>
                  <a:pt x="10913" y="10213"/>
                  <a:pt x="12250" y="6292"/>
                </a:cubicBezTo>
                <a:lnTo>
                  <a:pt x="12250" y="6292"/>
                </a:lnTo>
                <a:cubicBezTo>
                  <a:pt x="12063" y="6332"/>
                  <a:pt x="11875" y="6351"/>
                  <a:pt x="11688" y="6351"/>
                </a:cubicBezTo>
                <a:cubicBezTo>
                  <a:pt x="10450" y="6351"/>
                  <a:pt x="9259" y="5521"/>
                  <a:pt x="8572" y="4438"/>
                </a:cubicBezTo>
                <a:cubicBezTo>
                  <a:pt x="7812" y="3222"/>
                  <a:pt x="7326" y="1429"/>
                  <a:pt x="7417" y="0"/>
                </a:cubicBezTo>
                <a:close/>
              </a:path>
            </a:pathLst>
          </a:custGeom>
          <a:solidFill>
            <a:srgbClr val="DD9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0"/>
          <p:cNvSpPr/>
          <p:nvPr/>
        </p:nvSpPr>
        <p:spPr>
          <a:xfrm>
            <a:off x="8091123" y="3469050"/>
            <a:ext cx="197600" cy="300950"/>
          </a:xfrm>
          <a:custGeom>
            <a:avLst/>
            <a:gdLst/>
            <a:ahLst/>
            <a:cxnLst/>
            <a:rect l="l" t="t" r="r" b="b"/>
            <a:pathLst>
              <a:path w="7904" h="12038" extrusionOk="0">
                <a:moveTo>
                  <a:pt x="6900" y="0"/>
                </a:moveTo>
                <a:lnTo>
                  <a:pt x="6900" y="0"/>
                </a:lnTo>
                <a:cubicBezTo>
                  <a:pt x="6425" y="364"/>
                  <a:pt x="1880" y="3509"/>
                  <a:pt x="805" y="3509"/>
                </a:cubicBezTo>
                <a:cubicBezTo>
                  <a:pt x="712" y="3509"/>
                  <a:pt x="645" y="3486"/>
                  <a:pt x="608" y="3435"/>
                </a:cubicBezTo>
                <a:lnTo>
                  <a:pt x="608" y="3435"/>
                </a:lnTo>
                <a:cubicBezTo>
                  <a:pt x="1581" y="4894"/>
                  <a:pt x="2371" y="6566"/>
                  <a:pt x="2128" y="8359"/>
                </a:cubicBezTo>
                <a:cubicBezTo>
                  <a:pt x="1946" y="9666"/>
                  <a:pt x="1156" y="11338"/>
                  <a:pt x="1" y="12037"/>
                </a:cubicBezTo>
                <a:cubicBezTo>
                  <a:pt x="28" y="12037"/>
                  <a:pt x="56" y="12038"/>
                  <a:pt x="84" y="12038"/>
                </a:cubicBezTo>
                <a:cubicBezTo>
                  <a:pt x="1879" y="12038"/>
                  <a:pt x="3637" y="11076"/>
                  <a:pt x="4894" y="9879"/>
                </a:cubicBezTo>
                <a:cubicBezTo>
                  <a:pt x="6232" y="8572"/>
                  <a:pt x="7143" y="6900"/>
                  <a:pt x="7721" y="5137"/>
                </a:cubicBezTo>
                <a:cubicBezTo>
                  <a:pt x="7812" y="4833"/>
                  <a:pt x="7903" y="4529"/>
                  <a:pt x="7843" y="4195"/>
                </a:cubicBezTo>
                <a:cubicBezTo>
                  <a:pt x="7508" y="2736"/>
                  <a:pt x="6809" y="1611"/>
                  <a:pt x="6900" y="0"/>
                </a:cubicBezTo>
                <a:close/>
              </a:path>
            </a:pathLst>
          </a:custGeom>
          <a:solidFill>
            <a:srgbClr val="DD9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0"/>
          <p:cNvSpPr/>
          <p:nvPr/>
        </p:nvSpPr>
        <p:spPr>
          <a:xfrm>
            <a:off x="7751448" y="2798375"/>
            <a:ext cx="731050" cy="779775"/>
          </a:xfrm>
          <a:custGeom>
            <a:avLst/>
            <a:gdLst/>
            <a:ahLst/>
            <a:cxnLst/>
            <a:rect l="l" t="t" r="r" b="b"/>
            <a:pathLst>
              <a:path w="29242" h="31191" extrusionOk="0">
                <a:moveTo>
                  <a:pt x="12770" y="1"/>
                </a:moveTo>
                <a:cubicBezTo>
                  <a:pt x="11838" y="1"/>
                  <a:pt x="10907" y="80"/>
                  <a:pt x="10001" y="231"/>
                </a:cubicBezTo>
                <a:cubicBezTo>
                  <a:pt x="6262" y="839"/>
                  <a:pt x="4013" y="2693"/>
                  <a:pt x="1946" y="5733"/>
                </a:cubicBezTo>
                <a:cubicBezTo>
                  <a:pt x="730" y="7557"/>
                  <a:pt x="1" y="9745"/>
                  <a:pt x="92" y="11903"/>
                </a:cubicBezTo>
                <a:cubicBezTo>
                  <a:pt x="213" y="14456"/>
                  <a:pt x="1399" y="16736"/>
                  <a:pt x="1824" y="19198"/>
                </a:cubicBezTo>
                <a:cubicBezTo>
                  <a:pt x="2250" y="21630"/>
                  <a:pt x="2402" y="24213"/>
                  <a:pt x="3709" y="26341"/>
                </a:cubicBezTo>
                <a:cubicBezTo>
                  <a:pt x="4803" y="28165"/>
                  <a:pt x="6627" y="29441"/>
                  <a:pt x="8572" y="30201"/>
                </a:cubicBezTo>
                <a:cubicBezTo>
                  <a:pt x="10151" y="30795"/>
                  <a:pt x="11901" y="31191"/>
                  <a:pt x="13625" y="31191"/>
                </a:cubicBezTo>
                <a:cubicBezTo>
                  <a:pt x="14988" y="31191"/>
                  <a:pt x="16335" y="30944"/>
                  <a:pt x="17569" y="30353"/>
                </a:cubicBezTo>
                <a:cubicBezTo>
                  <a:pt x="17813" y="30232"/>
                  <a:pt x="18025" y="30110"/>
                  <a:pt x="18268" y="29958"/>
                </a:cubicBezTo>
                <a:cubicBezTo>
                  <a:pt x="20183" y="28773"/>
                  <a:pt x="21855" y="27192"/>
                  <a:pt x="23162" y="25338"/>
                </a:cubicBezTo>
                <a:cubicBezTo>
                  <a:pt x="24500" y="23423"/>
                  <a:pt x="25442" y="20931"/>
                  <a:pt x="25381" y="18590"/>
                </a:cubicBezTo>
                <a:lnTo>
                  <a:pt x="25381" y="18590"/>
                </a:lnTo>
                <a:cubicBezTo>
                  <a:pt x="25497" y="18984"/>
                  <a:pt x="25913" y="19202"/>
                  <a:pt x="26320" y="19202"/>
                </a:cubicBezTo>
                <a:cubicBezTo>
                  <a:pt x="26447" y="19202"/>
                  <a:pt x="26573" y="19181"/>
                  <a:pt x="26688" y="19137"/>
                </a:cubicBezTo>
                <a:cubicBezTo>
                  <a:pt x="27174" y="18955"/>
                  <a:pt x="27509" y="18499"/>
                  <a:pt x="27782" y="18073"/>
                </a:cubicBezTo>
                <a:cubicBezTo>
                  <a:pt x="28147" y="17526"/>
                  <a:pt x="28421" y="16918"/>
                  <a:pt x="28633" y="16280"/>
                </a:cubicBezTo>
                <a:lnTo>
                  <a:pt x="28633" y="16310"/>
                </a:lnTo>
                <a:cubicBezTo>
                  <a:pt x="29241" y="14426"/>
                  <a:pt x="29241" y="12359"/>
                  <a:pt x="28542" y="10535"/>
                </a:cubicBezTo>
                <a:cubicBezTo>
                  <a:pt x="28360" y="9988"/>
                  <a:pt x="28086" y="9441"/>
                  <a:pt x="27630" y="9076"/>
                </a:cubicBezTo>
                <a:cubicBezTo>
                  <a:pt x="27315" y="8797"/>
                  <a:pt x="26897" y="8659"/>
                  <a:pt x="26481" y="8659"/>
                </a:cubicBezTo>
                <a:cubicBezTo>
                  <a:pt x="25854" y="8659"/>
                  <a:pt x="25229" y="8972"/>
                  <a:pt x="24955" y="9593"/>
                </a:cubicBezTo>
                <a:cubicBezTo>
                  <a:pt x="24773" y="9958"/>
                  <a:pt x="24743" y="10353"/>
                  <a:pt x="24712" y="10748"/>
                </a:cubicBezTo>
                <a:cubicBezTo>
                  <a:pt x="24317" y="7921"/>
                  <a:pt x="23588" y="5216"/>
                  <a:pt x="21460" y="3149"/>
                </a:cubicBezTo>
                <a:cubicBezTo>
                  <a:pt x="19177" y="937"/>
                  <a:pt x="15966" y="1"/>
                  <a:pt x="12770" y="1"/>
                </a:cubicBezTo>
                <a:close/>
              </a:path>
            </a:pathLst>
          </a:custGeom>
          <a:solidFill>
            <a:srgbClr val="DD9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0"/>
          <p:cNvSpPr/>
          <p:nvPr/>
        </p:nvSpPr>
        <p:spPr>
          <a:xfrm>
            <a:off x="8380648" y="3066025"/>
            <a:ext cx="60050" cy="157575"/>
          </a:xfrm>
          <a:custGeom>
            <a:avLst/>
            <a:gdLst/>
            <a:ahLst/>
            <a:cxnLst/>
            <a:rect l="l" t="t" r="r" b="b"/>
            <a:pathLst>
              <a:path w="2402" h="6303" extrusionOk="0">
                <a:moveTo>
                  <a:pt x="1373" y="3232"/>
                </a:moveTo>
                <a:cubicBezTo>
                  <a:pt x="2259" y="3232"/>
                  <a:pt x="2241" y="5179"/>
                  <a:pt x="1277" y="5908"/>
                </a:cubicBezTo>
                <a:cubicBezTo>
                  <a:pt x="1231" y="5939"/>
                  <a:pt x="1201" y="5946"/>
                  <a:pt x="1178" y="5946"/>
                </a:cubicBezTo>
                <a:cubicBezTo>
                  <a:pt x="1155" y="5946"/>
                  <a:pt x="1140" y="5939"/>
                  <a:pt x="1125" y="5939"/>
                </a:cubicBezTo>
                <a:cubicBezTo>
                  <a:pt x="787" y="5210"/>
                  <a:pt x="657" y="4388"/>
                  <a:pt x="638" y="3564"/>
                </a:cubicBezTo>
                <a:lnTo>
                  <a:pt x="638" y="3564"/>
                </a:lnTo>
                <a:cubicBezTo>
                  <a:pt x="929" y="3330"/>
                  <a:pt x="1174" y="3232"/>
                  <a:pt x="1373" y="3232"/>
                </a:cubicBezTo>
                <a:close/>
                <a:moveTo>
                  <a:pt x="1689" y="0"/>
                </a:moveTo>
                <a:cubicBezTo>
                  <a:pt x="1603" y="0"/>
                  <a:pt x="1514" y="14"/>
                  <a:pt x="1429" y="42"/>
                </a:cubicBezTo>
                <a:cubicBezTo>
                  <a:pt x="0" y="741"/>
                  <a:pt x="0" y="5088"/>
                  <a:pt x="912" y="6212"/>
                </a:cubicBezTo>
                <a:cubicBezTo>
                  <a:pt x="976" y="6276"/>
                  <a:pt x="1067" y="6303"/>
                  <a:pt x="1159" y="6303"/>
                </a:cubicBezTo>
                <a:cubicBezTo>
                  <a:pt x="1287" y="6303"/>
                  <a:pt x="1419" y="6253"/>
                  <a:pt x="1490" y="6182"/>
                </a:cubicBezTo>
                <a:cubicBezTo>
                  <a:pt x="2158" y="5604"/>
                  <a:pt x="2402" y="4693"/>
                  <a:pt x="2219" y="3872"/>
                </a:cubicBezTo>
                <a:cubicBezTo>
                  <a:pt x="2158" y="3598"/>
                  <a:pt x="2037" y="3264"/>
                  <a:pt x="1733" y="3142"/>
                </a:cubicBezTo>
                <a:cubicBezTo>
                  <a:pt x="1632" y="3105"/>
                  <a:pt x="1533" y="3088"/>
                  <a:pt x="1438" y="3088"/>
                </a:cubicBezTo>
                <a:cubicBezTo>
                  <a:pt x="1131" y="3088"/>
                  <a:pt x="859" y="3263"/>
                  <a:pt x="637" y="3486"/>
                </a:cubicBezTo>
                <a:lnTo>
                  <a:pt x="637" y="3486"/>
                </a:lnTo>
                <a:cubicBezTo>
                  <a:pt x="628" y="2926"/>
                  <a:pt x="669" y="2366"/>
                  <a:pt x="730" y="1835"/>
                </a:cubicBezTo>
                <a:cubicBezTo>
                  <a:pt x="821" y="1349"/>
                  <a:pt x="943" y="802"/>
                  <a:pt x="1216" y="407"/>
                </a:cubicBezTo>
                <a:cubicBezTo>
                  <a:pt x="1334" y="211"/>
                  <a:pt x="1564" y="110"/>
                  <a:pt x="1771" y="110"/>
                </a:cubicBezTo>
                <a:cubicBezTo>
                  <a:pt x="2046" y="110"/>
                  <a:pt x="2280" y="286"/>
                  <a:pt x="2158" y="650"/>
                </a:cubicBezTo>
                <a:cubicBezTo>
                  <a:pt x="2381" y="255"/>
                  <a:pt x="2061" y="0"/>
                  <a:pt x="16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0"/>
          <p:cNvSpPr/>
          <p:nvPr/>
        </p:nvSpPr>
        <p:spPr>
          <a:xfrm>
            <a:off x="7959673" y="3206125"/>
            <a:ext cx="55475" cy="183325"/>
          </a:xfrm>
          <a:custGeom>
            <a:avLst/>
            <a:gdLst/>
            <a:ahLst/>
            <a:cxnLst/>
            <a:rect l="l" t="t" r="r" b="b"/>
            <a:pathLst>
              <a:path w="2219" h="7333" extrusionOk="0">
                <a:moveTo>
                  <a:pt x="365" y="0"/>
                </a:moveTo>
                <a:lnTo>
                  <a:pt x="365" y="0"/>
                </a:lnTo>
                <a:cubicBezTo>
                  <a:pt x="1064" y="2432"/>
                  <a:pt x="608" y="4925"/>
                  <a:pt x="0" y="7326"/>
                </a:cubicBezTo>
                <a:cubicBezTo>
                  <a:pt x="64" y="7331"/>
                  <a:pt x="128" y="7333"/>
                  <a:pt x="192" y="7333"/>
                </a:cubicBezTo>
                <a:cubicBezTo>
                  <a:pt x="951" y="7333"/>
                  <a:pt x="1714" y="7003"/>
                  <a:pt x="2219" y="6414"/>
                </a:cubicBezTo>
                <a:lnTo>
                  <a:pt x="2219" y="6414"/>
                </a:lnTo>
                <a:cubicBezTo>
                  <a:pt x="1915" y="6657"/>
                  <a:pt x="1581" y="6840"/>
                  <a:pt x="1246" y="6931"/>
                </a:cubicBezTo>
                <a:cubicBezTo>
                  <a:pt x="946" y="7006"/>
                  <a:pt x="646" y="7060"/>
                  <a:pt x="363" y="7060"/>
                </a:cubicBezTo>
                <a:cubicBezTo>
                  <a:pt x="363" y="7060"/>
                  <a:pt x="363" y="7060"/>
                  <a:pt x="363" y="7060"/>
                </a:cubicBezTo>
                <a:lnTo>
                  <a:pt x="363" y="7060"/>
                </a:lnTo>
                <a:cubicBezTo>
                  <a:pt x="1112" y="4791"/>
                  <a:pt x="1432" y="2193"/>
                  <a:pt x="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0"/>
          <p:cNvSpPr/>
          <p:nvPr/>
        </p:nvSpPr>
        <p:spPr>
          <a:xfrm>
            <a:off x="7946748" y="3372550"/>
            <a:ext cx="174025" cy="77300"/>
          </a:xfrm>
          <a:custGeom>
            <a:avLst/>
            <a:gdLst/>
            <a:ahLst/>
            <a:cxnLst/>
            <a:rect l="l" t="t" r="r" b="b"/>
            <a:pathLst>
              <a:path w="6961" h="3092" extrusionOk="0">
                <a:moveTo>
                  <a:pt x="6961" y="0"/>
                </a:moveTo>
                <a:lnTo>
                  <a:pt x="6961" y="0"/>
                </a:lnTo>
                <a:cubicBezTo>
                  <a:pt x="4590" y="608"/>
                  <a:pt x="2250" y="1429"/>
                  <a:pt x="0" y="2401"/>
                </a:cubicBezTo>
                <a:cubicBezTo>
                  <a:pt x="635" y="2849"/>
                  <a:pt x="1729" y="3091"/>
                  <a:pt x="2739" y="3091"/>
                </a:cubicBezTo>
                <a:cubicBezTo>
                  <a:pt x="3373" y="3091"/>
                  <a:pt x="3974" y="2996"/>
                  <a:pt x="4408" y="2797"/>
                </a:cubicBezTo>
                <a:cubicBezTo>
                  <a:pt x="5289" y="2371"/>
                  <a:pt x="6779" y="1034"/>
                  <a:pt x="69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0"/>
          <p:cNvSpPr/>
          <p:nvPr/>
        </p:nvSpPr>
        <p:spPr>
          <a:xfrm>
            <a:off x="8092248" y="3177200"/>
            <a:ext cx="104525" cy="66950"/>
          </a:xfrm>
          <a:custGeom>
            <a:avLst/>
            <a:gdLst/>
            <a:ahLst/>
            <a:cxnLst/>
            <a:rect l="l" t="t" r="r" b="b"/>
            <a:pathLst>
              <a:path w="4181" h="2678" extrusionOk="0">
                <a:moveTo>
                  <a:pt x="2010" y="1"/>
                </a:moveTo>
                <a:cubicBezTo>
                  <a:pt x="925" y="1"/>
                  <a:pt x="1" y="956"/>
                  <a:pt x="320" y="2677"/>
                </a:cubicBezTo>
                <a:cubicBezTo>
                  <a:pt x="867" y="2100"/>
                  <a:pt x="1141" y="1370"/>
                  <a:pt x="1840" y="1127"/>
                </a:cubicBezTo>
                <a:cubicBezTo>
                  <a:pt x="1912" y="1118"/>
                  <a:pt x="1985" y="1114"/>
                  <a:pt x="2059" y="1114"/>
                </a:cubicBezTo>
                <a:cubicBezTo>
                  <a:pt x="2713" y="1114"/>
                  <a:pt x="3471" y="1440"/>
                  <a:pt x="4181" y="1522"/>
                </a:cubicBezTo>
                <a:cubicBezTo>
                  <a:pt x="3637" y="485"/>
                  <a:pt x="2783" y="1"/>
                  <a:pt x="20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0"/>
          <p:cNvSpPr/>
          <p:nvPr/>
        </p:nvSpPr>
        <p:spPr>
          <a:xfrm>
            <a:off x="7826673" y="3244300"/>
            <a:ext cx="91225" cy="58350"/>
          </a:xfrm>
          <a:custGeom>
            <a:avLst/>
            <a:gdLst/>
            <a:ahLst/>
            <a:cxnLst/>
            <a:rect l="l" t="t" r="r" b="b"/>
            <a:pathLst>
              <a:path w="3649" h="2334" extrusionOk="0">
                <a:moveTo>
                  <a:pt x="1572" y="1"/>
                </a:moveTo>
                <a:cubicBezTo>
                  <a:pt x="1269" y="1"/>
                  <a:pt x="961" y="90"/>
                  <a:pt x="670" y="297"/>
                </a:cubicBezTo>
                <a:cubicBezTo>
                  <a:pt x="31" y="814"/>
                  <a:pt x="1" y="1726"/>
                  <a:pt x="335" y="2334"/>
                </a:cubicBezTo>
                <a:cubicBezTo>
                  <a:pt x="700" y="1847"/>
                  <a:pt x="852" y="1391"/>
                  <a:pt x="1277" y="1179"/>
                </a:cubicBezTo>
                <a:cubicBezTo>
                  <a:pt x="1386" y="1153"/>
                  <a:pt x="1494" y="1142"/>
                  <a:pt x="1604" y="1142"/>
                </a:cubicBezTo>
                <a:cubicBezTo>
                  <a:pt x="2263" y="1142"/>
                  <a:pt x="2944" y="1548"/>
                  <a:pt x="3648" y="1574"/>
                </a:cubicBezTo>
                <a:cubicBezTo>
                  <a:pt x="3330" y="779"/>
                  <a:pt x="2469" y="1"/>
                  <a:pt x="1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0"/>
          <p:cNvSpPr/>
          <p:nvPr/>
        </p:nvSpPr>
        <p:spPr>
          <a:xfrm>
            <a:off x="7787173" y="3123675"/>
            <a:ext cx="112700" cy="91350"/>
          </a:xfrm>
          <a:custGeom>
            <a:avLst/>
            <a:gdLst/>
            <a:ahLst/>
            <a:cxnLst/>
            <a:rect l="l" t="t" r="r" b="b"/>
            <a:pathLst>
              <a:path w="4508" h="3654" extrusionOk="0">
                <a:moveTo>
                  <a:pt x="2437" y="1"/>
                </a:moveTo>
                <a:cubicBezTo>
                  <a:pt x="2115" y="1"/>
                  <a:pt x="1789" y="78"/>
                  <a:pt x="1490" y="249"/>
                </a:cubicBezTo>
                <a:cubicBezTo>
                  <a:pt x="274" y="888"/>
                  <a:pt x="0" y="2681"/>
                  <a:pt x="882" y="3654"/>
                </a:cubicBezTo>
                <a:cubicBezTo>
                  <a:pt x="1216" y="2803"/>
                  <a:pt x="1550" y="1982"/>
                  <a:pt x="2219" y="1587"/>
                </a:cubicBezTo>
                <a:cubicBezTo>
                  <a:pt x="2445" y="1474"/>
                  <a:pt x="2680" y="1423"/>
                  <a:pt x="2924" y="1423"/>
                </a:cubicBezTo>
                <a:cubicBezTo>
                  <a:pt x="3404" y="1423"/>
                  <a:pt x="3914" y="1619"/>
                  <a:pt x="4438" y="1921"/>
                </a:cubicBezTo>
                <a:cubicBezTo>
                  <a:pt x="4508" y="827"/>
                  <a:pt x="3491" y="1"/>
                  <a:pt x="24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0"/>
          <p:cNvSpPr/>
          <p:nvPr/>
        </p:nvSpPr>
        <p:spPr>
          <a:xfrm>
            <a:off x="8034898" y="3036475"/>
            <a:ext cx="158825" cy="94200"/>
          </a:xfrm>
          <a:custGeom>
            <a:avLst/>
            <a:gdLst/>
            <a:ahLst/>
            <a:cxnLst/>
            <a:rect l="l" t="t" r="r" b="b"/>
            <a:pathLst>
              <a:path w="6353" h="3768" extrusionOk="0">
                <a:moveTo>
                  <a:pt x="3430" y="0"/>
                </a:moveTo>
                <a:cubicBezTo>
                  <a:pt x="3132" y="0"/>
                  <a:pt x="2836" y="40"/>
                  <a:pt x="2553" y="120"/>
                </a:cubicBezTo>
                <a:cubicBezTo>
                  <a:pt x="973" y="455"/>
                  <a:pt x="0" y="2248"/>
                  <a:pt x="395" y="3768"/>
                </a:cubicBezTo>
                <a:cubicBezTo>
                  <a:pt x="1384" y="2312"/>
                  <a:pt x="2348" y="1427"/>
                  <a:pt x="3983" y="1427"/>
                </a:cubicBezTo>
                <a:cubicBezTo>
                  <a:pt x="4157" y="1427"/>
                  <a:pt x="4339" y="1437"/>
                  <a:pt x="4529" y="1458"/>
                </a:cubicBezTo>
                <a:cubicBezTo>
                  <a:pt x="5107" y="1518"/>
                  <a:pt x="5684" y="1670"/>
                  <a:pt x="6353" y="1974"/>
                </a:cubicBezTo>
                <a:cubicBezTo>
                  <a:pt x="6008" y="718"/>
                  <a:pt x="4704" y="0"/>
                  <a:pt x="3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0"/>
          <p:cNvSpPr/>
          <p:nvPr/>
        </p:nvSpPr>
        <p:spPr>
          <a:xfrm>
            <a:off x="7737773" y="2780150"/>
            <a:ext cx="656575" cy="422200"/>
          </a:xfrm>
          <a:custGeom>
            <a:avLst/>
            <a:gdLst/>
            <a:ahLst/>
            <a:cxnLst/>
            <a:rect l="l" t="t" r="r" b="b"/>
            <a:pathLst>
              <a:path w="26263" h="16888" extrusionOk="0">
                <a:moveTo>
                  <a:pt x="14455" y="0"/>
                </a:moveTo>
                <a:cubicBezTo>
                  <a:pt x="12268" y="0"/>
                  <a:pt x="9889" y="283"/>
                  <a:pt x="7903" y="1051"/>
                </a:cubicBezTo>
                <a:cubicBezTo>
                  <a:pt x="4408" y="2389"/>
                  <a:pt x="1247" y="5824"/>
                  <a:pt x="274" y="9471"/>
                </a:cubicBezTo>
                <a:cubicBezTo>
                  <a:pt x="1" y="10474"/>
                  <a:pt x="274" y="11234"/>
                  <a:pt x="760" y="12115"/>
                </a:cubicBezTo>
                <a:cubicBezTo>
                  <a:pt x="2098" y="10383"/>
                  <a:pt x="3344" y="8590"/>
                  <a:pt x="4469" y="6735"/>
                </a:cubicBezTo>
                <a:lnTo>
                  <a:pt x="4469" y="6735"/>
                </a:lnTo>
                <a:cubicBezTo>
                  <a:pt x="4256" y="7283"/>
                  <a:pt x="4134" y="7860"/>
                  <a:pt x="4074" y="8438"/>
                </a:cubicBezTo>
                <a:cubicBezTo>
                  <a:pt x="4074" y="8559"/>
                  <a:pt x="4043" y="8681"/>
                  <a:pt x="4134" y="8742"/>
                </a:cubicBezTo>
                <a:cubicBezTo>
                  <a:pt x="4174" y="8811"/>
                  <a:pt x="4236" y="8838"/>
                  <a:pt x="4308" y="8838"/>
                </a:cubicBezTo>
                <a:cubicBezTo>
                  <a:pt x="4455" y="8838"/>
                  <a:pt x="4640" y="8722"/>
                  <a:pt x="4742" y="8620"/>
                </a:cubicBezTo>
                <a:cubicBezTo>
                  <a:pt x="5745" y="7586"/>
                  <a:pt x="6748" y="6553"/>
                  <a:pt x="7751" y="5520"/>
                </a:cubicBezTo>
                <a:lnTo>
                  <a:pt x="7751" y="5520"/>
                </a:lnTo>
                <a:cubicBezTo>
                  <a:pt x="7660" y="5884"/>
                  <a:pt x="7569" y="6249"/>
                  <a:pt x="7599" y="6583"/>
                </a:cubicBezTo>
                <a:cubicBezTo>
                  <a:pt x="7630" y="6948"/>
                  <a:pt x="7812" y="7343"/>
                  <a:pt x="8147" y="7495"/>
                </a:cubicBezTo>
                <a:cubicBezTo>
                  <a:pt x="8260" y="7544"/>
                  <a:pt x="8375" y="7564"/>
                  <a:pt x="8492" y="7564"/>
                </a:cubicBezTo>
                <a:cubicBezTo>
                  <a:pt x="8813" y="7564"/>
                  <a:pt x="9141" y="7408"/>
                  <a:pt x="9454" y="7252"/>
                </a:cubicBezTo>
                <a:cubicBezTo>
                  <a:pt x="10761" y="6583"/>
                  <a:pt x="11976" y="5763"/>
                  <a:pt x="13131" y="4820"/>
                </a:cubicBezTo>
                <a:lnTo>
                  <a:pt x="13131" y="4820"/>
                </a:lnTo>
                <a:cubicBezTo>
                  <a:pt x="13040" y="5094"/>
                  <a:pt x="12919" y="5398"/>
                  <a:pt x="12979" y="5702"/>
                </a:cubicBezTo>
                <a:cubicBezTo>
                  <a:pt x="13010" y="5976"/>
                  <a:pt x="13223" y="6279"/>
                  <a:pt x="13527" y="6279"/>
                </a:cubicBezTo>
                <a:cubicBezTo>
                  <a:pt x="13739" y="6279"/>
                  <a:pt x="13891" y="6188"/>
                  <a:pt x="14074" y="6067"/>
                </a:cubicBezTo>
                <a:cubicBezTo>
                  <a:pt x="14438" y="5793"/>
                  <a:pt x="14803" y="5520"/>
                  <a:pt x="15138" y="5185"/>
                </a:cubicBezTo>
                <a:lnTo>
                  <a:pt x="15138" y="5185"/>
                </a:lnTo>
                <a:cubicBezTo>
                  <a:pt x="15050" y="5970"/>
                  <a:pt x="15907" y="6587"/>
                  <a:pt x="16700" y="6587"/>
                </a:cubicBezTo>
                <a:cubicBezTo>
                  <a:pt x="16737" y="6587"/>
                  <a:pt x="16773" y="6586"/>
                  <a:pt x="16809" y="6583"/>
                </a:cubicBezTo>
                <a:cubicBezTo>
                  <a:pt x="17630" y="6523"/>
                  <a:pt x="18360" y="6006"/>
                  <a:pt x="18998" y="5489"/>
                </a:cubicBezTo>
                <a:cubicBezTo>
                  <a:pt x="19241" y="6735"/>
                  <a:pt x="20122" y="7830"/>
                  <a:pt x="21308" y="8286"/>
                </a:cubicBezTo>
                <a:cubicBezTo>
                  <a:pt x="21338" y="7921"/>
                  <a:pt x="21399" y="7526"/>
                  <a:pt x="21429" y="7131"/>
                </a:cubicBezTo>
                <a:lnTo>
                  <a:pt x="21429" y="7131"/>
                </a:lnTo>
                <a:cubicBezTo>
                  <a:pt x="21308" y="8985"/>
                  <a:pt x="21916" y="10900"/>
                  <a:pt x="23071" y="12328"/>
                </a:cubicBezTo>
                <a:cubicBezTo>
                  <a:pt x="23527" y="12875"/>
                  <a:pt x="24044" y="13392"/>
                  <a:pt x="24347" y="14030"/>
                </a:cubicBezTo>
                <a:cubicBezTo>
                  <a:pt x="24743" y="14912"/>
                  <a:pt x="24651" y="15945"/>
                  <a:pt x="24955" y="16888"/>
                </a:cubicBezTo>
                <a:cubicBezTo>
                  <a:pt x="25107" y="15641"/>
                  <a:pt x="25229" y="14425"/>
                  <a:pt x="25290" y="13179"/>
                </a:cubicBezTo>
                <a:cubicBezTo>
                  <a:pt x="25351" y="12359"/>
                  <a:pt x="25107" y="11477"/>
                  <a:pt x="25290" y="10687"/>
                </a:cubicBezTo>
                <a:cubicBezTo>
                  <a:pt x="25442" y="10079"/>
                  <a:pt x="25776" y="9927"/>
                  <a:pt x="26262" y="9593"/>
                </a:cubicBezTo>
                <a:cubicBezTo>
                  <a:pt x="25624" y="6705"/>
                  <a:pt x="24287" y="3848"/>
                  <a:pt x="21946" y="2085"/>
                </a:cubicBezTo>
                <a:cubicBezTo>
                  <a:pt x="20092" y="687"/>
                  <a:pt x="17721" y="79"/>
                  <a:pt x="15411" y="18"/>
                </a:cubicBezTo>
                <a:cubicBezTo>
                  <a:pt x="15098" y="6"/>
                  <a:pt x="14779" y="0"/>
                  <a:pt x="14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0"/>
          <p:cNvSpPr/>
          <p:nvPr/>
        </p:nvSpPr>
        <p:spPr>
          <a:xfrm>
            <a:off x="7738523" y="2760850"/>
            <a:ext cx="675575" cy="316875"/>
          </a:xfrm>
          <a:custGeom>
            <a:avLst/>
            <a:gdLst/>
            <a:ahLst/>
            <a:cxnLst/>
            <a:rect l="l" t="t" r="r" b="b"/>
            <a:pathLst>
              <a:path w="27023" h="12675" extrusionOk="0">
                <a:moveTo>
                  <a:pt x="14109" y="0"/>
                </a:moveTo>
                <a:cubicBezTo>
                  <a:pt x="9952" y="0"/>
                  <a:pt x="5563" y="1419"/>
                  <a:pt x="2797" y="4164"/>
                </a:cubicBezTo>
                <a:cubicBezTo>
                  <a:pt x="1338" y="5592"/>
                  <a:pt x="548" y="7903"/>
                  <a:pt x="1" y="9817"/>
                </a:cubicBezTo>
                <a:cubicBezTo>
                  <a:pt x="1794" y="6048"/>
                  <a:pt x="4682" y="3586"/>
                  <a:pt x="8724" y="2462"/>
                </a:cubicBezTo>
                <a:cubicBezTo>
                  <a:pt x="10098" y="2083"/>
                  <a:pt x="11574" y="1870"/>
                  <a:pt x="13050" y="1870"/>
                </a:cubicBezTo>
                <a:cubicBezTo>
                  <a:pt x="15362" y="1870"/>
                  <a:pt x="17677" y="2392"/>
                  <a:pt x="19606" y="3617"/>
                </a:cubicBezTo>
                <a:cubicBezTo>
                  <a:pt x="22889" y="5714"/>
                  <a:pt x="24257" y="9118"/>
                  <a:pt x="25260" y="12675"/>
                </a:cubicBezTo>
                <a:cubicBezTo>
                  <a:pt x="25229" y="12128"/>
                  <a:pt x="25229" y="11520"/>
                  <a:pt x="25503" y="11033"/>
                </a:cubicBezTo>
                <a:cubicBezTo>
                  <a:pt x="25776" y="10577"/>
                  <a:pt x="26232" y="10304"/>
                  <a:pt x="26719" y="10213"/>
                </a:cubicBezTo>
                <a:cubicBezTo>
                  <a:pt x="26810" y="10182"/>
                  <a:pt x="26931" y="10182"/>
                  <a:pt x="27023" y="10182"/>
                </a:cubicBezTo>
                <a:cubicBezTo>
                  <a:pt x="26445" y="9149"/>
                  <a:pt x="26324" y="7933"/>
                  <a:pt x="25807" y="6869"/>
                </a:cubicBezTo>
                <a:cubicBezTo>
                  <a:pt x="25290" y="5805"/>
                  <a:pt x="24621" y="4833"/>
                  <a:pt x="23862" y="3921"/>
                </a:cubicBezTo>
                <a:cubicBezTo>
                  <a:pt x="22646" y="2462"/>
                  <a:pt x="20974" y="1398"/>
                  <a:pt x="19181" y="790"/>
                </a:cubicBezTo>
                <a:cubicBezTo>
                  <a:pt x="17630" y="261"/>
                  <a:pt x="15891" y="0"/>
                  <a:pt x="141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0"/>
          <p:cNvSpPr/>
          <p:nvPr/>
        </p:nvSpPr>
        <p:spPr>
          <a:xfrm>
            <a:off x="7778048" y="2760425"/>
            <a:ext cx="636050" cy="317300"/>
          </a:xfrm>
          <a:custGeom>
            <a:avLst/>
            <a:gdLst/>
            <a:ahLst/>
            <a:cxnLst/>
            <a:rect l="l" t="t" r="r" b="b"/>
            <a:pathLst>
              <a:path w="25442" h="12692" extrusionOk="0">
                <a:moveTo>
                  <a:pt x="12364" y="0"/>
                </a:moveTo>
                <a:cubicBezTo>
                  <a:pt x="8281" y="0"/>
                  <a:pt x="4052" y="1368"/>
                  <a:pt x="1216" y="4181"/>
                </a:cubicBezTo>
                <a:cubicBezTo>
                  <a:pt x="882" y="4485"/>
                  <a:pt x="0" y="5306"/>
                  <a:pt x="183" y="5822"/>
                </a:cubicBezTo>
                <a:cubicBezTo>
                  <a:pt x="260" y="5833"/>
                  <a:pt x="336" y="5839"/>
                  <a:pt x="412" y="5839"/>
                </a:cubicBezTo>
                <a:cubicBezTo>
                  <a:pt x="1564" y="5839"/>
                  <a:pt x="2581" y="4601"/>
                  <a:pt x="3466" y="4059"/>
                </a:cubicBezTo>
                <a:cubicBezTo>
                  <a:pt x="4621" y="3360"/>
                  <a:pt x="5867" y="2843"/>
                  <a:pt x="7143" y="2479"/>
                </a:cubicBezTo>
                <a:cubicBezTo>
                  <a:pt x="8529" y="2100"/>
                  <a:pt x="10007" y="1887"/>
                  <a:pt x="11482" y="1887"/>
                </a:cubicBezTo>
                <a:cubicBezTo>
                  <a:pt x="13792" y="1887"/>
                  <a:pt x="16096" y="2409"/>
                  <a:pt x="18025" y="3634"/>
                </a:cubicBezTo>
                <a:cubicBezTo>
                  <a:pt x="21308" y="5731"/>
                  <a:pt x="22676" y="9135"/>
                  <a:pt x="23679" y="12692"/>
                </a:cubicBezTo>
                <a:cubicBezTo>
                  <a:pt x="23679" y="12145"/>
                  <a:pt x="23648" y="11537"/>
                  <a:pt x="23952" y="11050"/>
                </a:cubicBezTo>
                <a:cubicBezTo>
                  <a:pt x="24195" y="10594"/>
                  <a:pt x="24651" y="10321"/>
                  <a:pt x="25138" y="10230"/>
                </a:cubicBezTo>
                <a:cubicBezTo>
                  <a:pt x="25229" y="10199"/>
                  <a:pt x="25350" y="10199"/>
                  <a:pt x="25442" y="10199"/>
                </a:cubicBezTo>
                <a:cubicBezTo>
                  <a:pt x="25259" y="9865"/>
                  <a:pt x="25229" y="9652"/>
                  <a:pt x="24803" y="9652"/>
                </a:cubicBezTo>
                <a:cubicBezTo>
                  <a:pt x="24682" y="9652"/>
                  <a:pt x="24043" y="9834"/>
                  <a:pt x="24104" y="10078"/>
                </a:cubicBezTo>
                <a:cubicBezTo>
                  <a:pt x="23648" y="8436"/>
                  <a:pt x="22645" y="6977"/>
                  <a:pt x="21581" y="5640"/>
                </a:cubicBezTo>
                <a:cubicBezTo>
                  <a:pt x="20457" y="4242"/>
                  <a:pt x="19180" y="2904"/>
                  <a:pt x="17569" y="2175"/>
                </a:cubicBezTo>
                <a:cubicBezTo>
                  <a:pt x="17448" y="2114"/>
                  <a:pt x="17326" y="2053"/>
                  <a:pt x="17296" y="1932"/>
                </a:cubicBezTo>
                <a:cubicBezTo>
                  <a:pt x="17296" y="1840"/>
                  <a:pt x="17356" y="1780"/>
                  <a:pt x="17387" y="1719"/>
                </a:cubicBezTo>
                <a:cubicBezTo>
                  <a:pt x="17812" y="777"/>
                  <a:pt x="16931" y="594"/>
                  <a:pt x="16293" y="442"/>
                </a:cubicBezTo>
                <a:cubicBezTo>
                  <a:pt x="15036" y="149"/>
                  <a:pt x="13708" y="0"/>
                  <a:pt x="12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0"/>
          <p:cNvSpPr/>
          <p:nvPr/>
        </p:nvSpPr>
        <p:spPr>
          <a:xfrm>
            <a:off x="7718023" y="2635375"/>
            <a:ext cx="487875" cy="243575"/>
          </a:xfrm>
          <a:custGeom>
            <a:avLst/>
            <a:gdLst/>
            <a:ahLst/>
            <a:cxnLst/>
            <a:rect l="l" t="t" r="r" b="b"/>
            <a:pathLst>
              <a:path w="19515" h="9743" extrusionOk="0">
                <a:moveTo>
                  <a:pt x="17526" y="0"/>
                </a:moveTo>
                <a:cubicBezTo>
                  <a:pt x="17121" y="0"/>
                  <a:pt x="16710" y="111"/>
                  <a:pt x="16323" y="247"/>
                </a:cubicBezTo>
                <a:cubicBezTo>
                  <a:pt x="13830" y="1189"/>
                  <a:pt x="12007" y="3317"/>
                  <a:pt x="10304" y="5353"/>
                </a:cubicBezTo>
                <a:cubicBezTo>
                  <a:pt x="8572" y="4502"/>
                  <a:pt x="6566" y="3438"/>
                  <a:pt x="4620" y="3073"/>
                </a:cubicBezTo>
                <a:lnTo>
                  <a:pt x="4651" y="3073"/>
                </a:lnTo>
                <a:cubicBezTo>
                  <a:pt x="4312" y="3008"/>
                  <a:pt x="3957" y="2966"/>
                  <a:pt x="3606" y="2966"/>
                </a:cubicBezTo>
                <a:cubicBezTo>
                  <a:pt x="2982" y="2966"/>
                  <a:pt x="2371" y="3099"/>
                  <a:pt x="1885" y="3469"/>
                </a:cubicBezTo>
                <a:cubicBezTo>
                  <a:pt x="487" y="4532"/>
                  <a:pt x="0" y="6538"/>
                  <a:pt x="912" y="8089"/>
                </a:cubicBezTo>
                <a:cubicBezTo>
                  <a:pt x="1549" y="9108"/>
                  <a:pt x="2719" y="9742"/>
                  <a:pt x="3905" y="9742"/>
                </a:cubicBezTo>
                <a:cubicBezTo>
                  <a:pt x="4134" y="9742"/>
                  <a:pt x="4363" y="9718"/>
                  <a:pt x="4590" y="9669"/>
                </a:cubicBezTo>
                <a:cubicBezTo>
                  <a:pt x="6231" y="9304"/>
                  <a:pt x="7751" y="7906"/>
                  <a:pt x="9119" y="7025"/>
                </a:cubicBezTo>
                <a:cubicBezTo>
                  <a:pt x="9423" y="6812"/>
                  <a:pt x="9757" y="6599"/>
                  <a:pt x="10122" y="6478"/>
                </a:cubicBezTo>
                <a:cubicBezTo>
                  <a:pt x="10315" y="6426"/>
                  <a:pt x="10513" y="6407"/>
                  <a:pt x="10714" y="6407"/>
                </a:cubicBezTo>
                <a:cubicBezTo>
                  <a:pt x="10989" y="6407"/>
                  <a:pt x="11270" y="6443"/>
                  <a:pt x="11551" y="6478"/>
                </a:cubicBezTo>
                <a:cubicBezTo>
                  <a:pt x="12827" y="6630"/>
                  <a:pt x="14134" y="6782"/>
                  <a:pt x="15411" y="6934"/>
                </a:cubicBezTo>
                <a:cubicBezTo>
                  <a:pt x="15710" y="6961"/>
                  <a:pt x="16015" y="6988"/>
                  <a:pt x="16318" y="6988"/>
                </a:cubicBezTo>
                <a:cubicBezTo>
                  <a:pt x="16693" y="6988"/>
                  <a:pt x="17064" y="6946"/>
                  <a:pt x="17417" y="6812"/>
                </a:cubicBezTo>
                <a:cubicBezTo>
                  <a:pt x="18420" y="6356"/>
                  <a:pt x="18846" y="5171"/>
                  <a:pt x="19150" y="4107"/>
                </a:cubicBezTo>
                <a:cubicBezTo>
                  <a:pt x="19332" y="3408"/>
                  <a:pt x="19514" y="2648"/>
                  <a:pt x="19423" y="1888"/>
                </a:cubicBezTo>
                <a:cubicBezTo>
                  <a:pt x="19332" y="1158"/>
                  <a:pt x="18906" y="399"/>
                  <a:pt x="18207" y="125"/>
                </a:cubicBezTo>
                <a:cubicBezTo>
                  <a:pt x="17986" y="37"/>
                  <a:pt x="17757" y="0"/>
                  <a:pt x="175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0"/>
          <p:cNvSpPr/>
          <p:nvPr/>
        </p:nvSpPr>
        <p:spPr>
          <a:xfrm>
            <a:off x="7772723" y="2662550"/>
            <a:ext cx="405675" cy="154525"/>
          </a:xfrm>
          <a:custGeom>
            <a:avLst/>
            <a:gdLst/>
            <a:ahLst/>
            <a:cxnLst/>
            <a:rect l="l" t="t" r="r" b="b"/>
            <a:pathLst>
              <a:path w="16227" h="6181" extrusionOk="0">
                <a:moveTo>
                  <a:pt x="15121" y="1"/>
                </a:moveTo>
                <a:cubicBezTo>
                  <a:pt x="13909" y="1"/>
                  <a:pt x="11904" y="1164"/>
                  <a:pt x="11338" y="1652"/>
                </a:cubicBezTo>
                <a:cubicBezTo>
                  <a:pt x="10335" y="2533"/>
                  <a:pt x="9484" y="3567"/>
                  <a:pt x="8512" y="4509"/>
                </a:cubicBezTo>
                <a:cubicBezTo>
                  <a:pt x="8466" y="4554"/>
                  <a:pt x="8421" y="4592"/>
                  <a:pt x="8376" y="4622"/>
                </a:cubicBezTo>
                <a:lnTo>
                  <a:pt x="8376" y="4622"/>
                </a:lnTo>
                <a:cubicBezTo>
                  <a:pt x="8392" y="4622"/>
                  <a:pt x="8407" y="4622"/>
                  <a:pt x="8423" y="4622"/>
                </a:cubicBezTo>
                <a:cubicBezTo>
                  <a:pt x="8869" y="4622"/>
                  <a:pt x="9318" y="4664"/>
                  <a:pt x="9809" y="4664"/>
                </a:cubicBezTo>
                <a:cubicBezTo>
                  <a:pt x="9882" y="4664"/>
                  <a:pt x="9956" y="4663"/>
                  <a:pt x="10031" y="4661"/>
                </a:cubicBezTo>
                <a:cubicBezTo>
                  <a:pt x="11217" y="4631"/>
                  <a:pt x="12402" y="4357"/>
                  <a:pt x="13557" y="3962"/>
                </a:cubicBezTo>
                <a:cubicBezTo>
                  <a:pt x="14682" y="3597"/>
                  <a:pt x="15776" y="2625"/>
                  <a:pt x="16019" y="1378"/>
                </a:cubicBezTo>
                <a:lnTo>
                  <a:pt x="16019" y="1409"/>
                </a:lnTo>
                <a:cubicBezTo>
                  <a:pt x="16226" y="363"/>
                  <a:pt x="15797" y="1"/>
                  <a:pt x="15121" y="1"/>
                </a:cubicBezTo>
                <a:close/>
                <a:moveTo>
                  <a:pt x="8376" y="4622"/>
                </a:moveTo>
                <a:lnTo>
                  <a:pt x="8376" y="4622"/>
                </a:lnTo>
                <a:cubicBezTo>
                  <a:pt x="8191" y="4624"/>
                  <a:pt x="8006" y="4633"/>
                  <a:pt x="7819" y="4655"/>
                </a:cubicBezTo>
                <a:lnTo>
                  <a:pt x="7819" y="4655"/>
                </a:lnTo>
                <a:cubicBezTo>
                  <a:pt x="7827" y="4657"/>
                  <a:pt x="7835" y="4659"/>
                  <a:pt x="7843" y="4661"/>
                </a:cubicBezTo>
                <a:cubicBezTo>
                  <a:pt x="7918" y="4699"/>
                  <a:pt x="8005" y="4725"/>
                  <a:pt x="8089" y="4725"/>
                </a:cubicBezTo>
                <a:cubicBezTo>
                  <a:pt x="8141" y="4725"/>
                  <a:pt x="8191" y="4715"/>
                  <a:pt x="8238" y="4692"/>
                </a:cubicBezTo>
                <a:cubicBezTo>
                  <a:pt x="8284" y="4676"/>
                  <a:pt x="8330" y="4653"/>
                  <a:pt x="8376" y="4622"/>
                </a:cubicBezTo>
                <a:close/>
                <a:moveTo>
                  <a:pt x="1717" y="2844"/>
                </a:moveTo>
                <a:cubicBezTo>
                  <a:pt x="794" y="2844"/>
                  <a:pt x="1" y="3205"/>
                  <a:pt x="1" y="4388"/>
                </a:cubicBezTo>
                <a:cubicBezTo>
                  <a:pt x="1" y="5299"/>
                  <a:pt x="852" y="5999"/>
                  <a:pt x="1733" y="6151"/>
                </a:cubicBezTo>
                <a:cubicBezTo>
                  <a:pt x="1881" y="6171"/>
                  <a:pt x="2030" y="6180"/>
                  <a:pt x="2180" y="6180"/>
                </a:cubicBezTo>
                <a:cubicBezTo>
                  <a:pt x="2919" y="6180"/>
                  <a:pt x="3670" y="5953"/>
                  <a:pt x="4378" y="5725"/>
                </a:cubicBezTo>
                <a:cubicBezTo>
                  <a:pt x="5290" y="5421"/>
                  <a:pt x="6201" y="5117"/>
                  <a:pt x="7113" y="4813"/>
                </a:cubicBezTo>
                <a:cubicBezTo>
                  <a:pt x="7356" y="4732"/>
                  <a:pt x="7589" y="4684"/>
                  <a:pt x="7819" y="4655"/>
                </a:cubicBezTo>
                <a:lnTo>
                  <a:pt x="7819" y="4655"/>
                </a:lnTo>
                <a:cubicBezTo>
                  <a:pt x="6431" y="4322"/>
                  <a:pt x="5221" y="3868"/>
                  <a:pt x="3891" y="3324"/>
                </a:cubicBezTo>
                <a:cubicBezTo>
                  <a:pt x="3328" y="3090"/>
                  <a:pt x="2479" y="2844"/>
                  <a:pt x="1717" y="284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0"/>
          <p:cNvSpPr/>
          <p:nvPr/>
        </p:nvSpPr>
        <p:spPr>
          <a:xfrm>
            <a:off x="7762598" y="2662875"/>
            <a:ext cx="411475" cy="137500"/>
          </a:xfrm>
          <a:custGeom>
            <a:avLst/>
            <a:gdLst/>
            <a:ahLst/>
            <a:cxnLst/>
            <a:rect l="l" t="t" r="r" b="b"/>
            <a:pathLst>
              <a:path w="16459" h="5500" extrusionOk="0">
                <a:moveTo>
                  <a:pt x="15488" y="0"/>
                </a:moveTo>
                <a:cubicBezTo>
                  <a:pt x="15338" y="0"/>
                  <a:pt x="15165" y="19"/>
                  <a:pt x="14965" y="58"/>
                </a:cubicBezTo>
                <a:cubicBezTo>
                  <a:pt x="13871" y="241"/>
                  <a:pt x="12594" y="879"/>
                  <a:pt x="11743" y="1639"/>
                </a:cubicBezTo>
                <a:cubicBezTo>
                  <a:pt x="10710" y="2520"/>
                  <a:pt x="9859" y="3554"/>
                  <a:pt x="8886" y="4496"/>
                </a:cubicBezTo>
                <a:cubicBezTo>
                  <a:pt x="8841" y="4564"/>
                  <a:pt x="8779" y="4615"/>
                  <a:pt x="8700" y="4649"/>
                </a:cubicBezTo>
                <a:lnTo>
                  <a:pt x="8700" y="4649"/>
                </a:lnTo>
                <a:cubicBezTo>
                  <a:pt x="9007" y="4601"/>
                  <a:pt x="9312" y="4549"/>
                  <a:pt x="9616" y="4496"/>
                </a:cubicBezTo>
                <a:cubicBezTo>
                  <a:pt x="9980" y="4435"/>
                  <a:pt x="10375" y="4375"/>
                  <a:pt x="10740" y="4223"/>
                </a:cubicBezTo>
                <a:cubicBezTo>
                  <a:pt x="11257" y="3979"/>
                  <a:pt x="11683" y="3524"/>
                  <a:pt x="12108" y="3128"/>
                </a:cubicBezTo>
                <a:cubicBezTo>
                  <a:pt x="12807" y="2520"/>
                  <a:pt x="13628" y="2065"/>
                  <a:pt x="14479" y="1730"/>
                </a:cubicBezTo>
                <a:cubicBezTo>
                  <a:pt x="14732" y="1638"/>
                  <a:pt x="15002" y="1546"/>
                  <a:pt x="15263" y="1546"/>
                </a:cubicBezTo>
                <a:cubicBezTo>
                  <a:pt x="15347" y="1546"/>
                  <a:pt x="15431" y="1556"/>
                  <a:pt x="15512" y="1578"/>
                </a:cubicBezTo>
                <a:cubicBezTo>
                  <a:pt x="15847" y="1669"/>
                  <a:pt x="16120" y="2034"/>
                  <a:pt x="16029" y="2369"/>
                </a:cubicBezTo>
                <a:cubicBezTo>
                  <a:pt x="16120" y="2034"/>
                  <a:pt x="16242" y="1700"/>
                  <a:pt x="16303" y="1365"/>
                </a:cubicBezTo>
                <a:cubicBezTo>
                  <a:pt x="16458" y="638"/>
                  <a:pt x="16370" y="0"/>
                  <a:pt x="15488" y="0"/>
                </a:cubicBezTo>
                <a:close/>
                <a:moveTo>
                  <a:pt x="2319" y="2897"/>
                </a:moveTo>
                <a:cubicBezTo>
                  <a:pt x="972" y="2897"/>
                  <a:pt x="1" y="3610"/>
                  <a:pt x="831" y="5499"/>
                </a:cubicBezTo>
                <a:cubicBezTo>
                  <a:pt x="892" y="4709"/>
                  <a:pt x="1743" y="4192"/>
                  <a:pt x="2533" y="4192"/>
                </a:cubicBezTo>
                <a:cubicBezTo>
                  <a:pt x="2567" y="4191"/>
                  <a:pt x="2601" y="4190"/>
                  <a:pt x="2635" y="4190"/>
                </a:cubicBezTo>
                <a:cubicBezTo>
                  <a:pt x="3389" y="4190"/>
                  <a:pt x="4116" y="4504"/>
                  <a:pt x="4843" y="4679"/>
                </a:cubicBezTo>
                <a:cubicBezTo>
                  <a:pt x="5379" y="4805"/>
                  <a:pt x="5925" y="4854"/>
                  <a:pt x="6476" y="4854"/>
                </a:cubicBezTo>
                <a:cubicBezTo>
                  <a:pt x="7106" y="4854"/>
                  <a:pt x="7742" y="4789"/>
                  <a:pt x="8375" y="4698"/>
                </a:cubicBezTo>
                <a:lnTo>
                  <a:pt x="8375" y="4698"/>
                </a:lnTo>
                <a:cubicBezTo>
                  <a:pt x="8408" y="4707"/>
                  <a:pt x="8440" y="4712"/>
                  <a:pt x="8473" y="4712"/>
                </a:cubicBezTo>
                <a:cubicBezTo>
                  <a:pt x="8520" y="4712"/>
                  <a:pt x="8566" y="4702"/>
                  <a:pt x="8613" y="4679"/>
                </a:cubicBezTo>
                <a:cubicBezTo>
                  <a:pt x="8644" y="4671"/>
                  <a:pt x="8673" y="4661"/>
                  <a:pt x="8700" y="4649"/>
                </a:cubicBezTo>
                <a:lnTo>
                  <a:pt x="8700" y="4649"/>
                </a:lnTo>
                <a:cubicBezTo>
                  <a:pt x="8592" y="4666"/>
                  <a:pt x="8483" y="4682"/>
                  <a:pt x="8375" y="4698"/>
                </a:cubicBezTo>
                <a:lnTo>
                  <a:pt x="8375" y="4698"/>
                </a:lnTo>
                <a:cubicBezTo>
                  <a:pt x="8333" y="4687"/>
                  <a:pt x="8290" y="4669"/>
                  <a:pt x="8248" y="4648"/>
                </a:cubicBezTo>
                <a:cubicBezTo>
                  <a:pt x="6819" y="4314"/>
                  <a:pt x="5634" y="3858"/>
                  <a:pt x="4296" y="3311"/>
                </a:cubicBezTo>
                <a:cubicBezTo>
                  <a:pt x="3651" y="3051"/>
                  <a:pt x="2945" y="2897"/>
                  <a:pt x="2319" y="289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0"/>
          <p:cNvSpPr/>
          <p:nvPr/>
        </p:nvSpPr>
        <p:spPr>
          <a:xfrm>
            <a:off x="7921673" y="2739550"/>
            <a:ext cx="81325" cy="90450"/>
          </a:xfrm>
          <a:custGeom>
            <a:avLst/>
            <a:gdLst/>
            <a:ahLst/>
            <a:cxnLst/>
            <a:rect l="l" t="t" r="r" b="b"/>
            <a:pathLst>
              <a:path w="3253" h="3618" extrusionOk="0">
                <a:moveTo>
                  <a:pt x="2972" y="30"/>
                </a:moveTo>
                <a:lnTo>
                  <a:pt x="2972" y="30"/>
                </a:lnTo>
                <a:cubicBezTo>
                  <a:pt x="2974" y="30"/>
                  <a:pt x="2977" y="31"/>
                  <a:pt x="2979" y="31"/>
                </a:cubicBezTo>
                <a:cubicBezTo>
                  <a:pt x="2977" y="31"/>
                  <a:pt x="2974" y="30"/>
                  <a:pt x="2972" y="30"/>
                </a:cubicBezTo>
                <a:close/>
                <a:moveTo>
                  <a:pt x="2660" y="1"/>
                </a:moveTo>
                <a:cubicBezTo>
                  <a:pt x="2554" y="1"/>
                  <a:pt x="2447" y="16"/>
                  <a:pt x="2341" y="61"/>
                </a:cubicBezTo>
                <a:cubicBezTo>
                  <a:pt x="2128" y="122"/>
                  <a:pt x="1946" y="274"/>
                  <a:pt x="1915" y="487"/>
                </a:cubicBezTo>
                <a:cubicBezTo>
                  <a:pt x="1814" y="386"/>
                  <a:pt x="1672" y="327"/>
                  <a:pt x="1522" y="327"/>
                </a:cubicBezTo>
                <a:cubicBezTo>
                  <a:pt x="1491" y="327"/>
                  <a:pt x="1460" y="330"/>
                  <a:pt x="1429" y="335"/>
                </a:cubicBezTo>
                <a:cubicBezTo>
                  <a:pt x="1246" y="335"/>
                  <a:pt x="1095" y="426"/>
                  <a:pt x="973" y="517"/>
                </a:cubicBezTo>
                <a:cubicBezTo>
                  <a:pt x="578" y="821"/>
                  <a:pt x="274" y="1277"/>
                  <a:pt x="152" y="1733"/>
                </a:cubicBezTo>
                <a:lnTo>
                  <a:pt x="122" y="1733"/>
                </a:lnTo>
                <a:cubicBezTo>
                  <a:pt x="0" y="2250"/>
                  <a:pt x="61" y="2797"/>
                  <a:pt x="395" y="3223"/>
                </a:cubicBezTo>
                <a:cubicBezTo>
                  <a:pt x="578" y="3435"/>
                  <a:pt x="791" y="3587"/>
                  <a:pt x="1034" y="3618"/>
                </a:cubicBezTo>
                <a:cubicBezTo>
                  <a:pt x="1277" y="3618"/>
                  <a:pt x="1550" y="3496"/>
                  <a:pt x="1611" y="3253"/>
                </a:cubicBezTo>
                <a:cubicBezTo>
                  <a:pt x="1736" y="3395"/>
                  <a:pt x="1923" y="3454"/>
                  <a:pt x="2118" y="3454"/>
                </a:cubicBezTo>
                <a:cubicBezTo>
                  <a:pt x="2256" y="3454"/>
                  <a:pt x="2397" y="3425"/>
                  <a:pt x="2523" y="3375"/>
                </a:cubicBezTo>
                <a:cubicBezTo>
                  <a:pt x="2857" y="3223"/>
                  <a:pt x="3161" y="2979"/>
                  <a:pt x="3222" y="2615"/>
                </a:cubicBezTo>
                <a:cubicBezTo>
                  <a:pt x="3253" y="2402"/>
                  <a:pt x="3161" y="2189"/>
                  <a:pt x="3101" y="1976"/>
                </a:cubicBezTo>
                <a:cubicBezTo>
                  <a:pt x="3071" y="1887"/>
                  <a:pt x="2658" y="30"/>
                  <a:pt x="2964" y="30"/>
                </a:cubicBezTo>
                <a:cubicBezTo>
                  <a:pt x="2967" y="30"/>
                  <a:pt x="2969" y="30"/>
                  <a:pt x="2972" y="30"/>
                </a:cubicBezTo>
                <a:lnTo>
                  <a:pt x="2972" y="30"/>
                </a:lnTo>
                <a:cubicBezTo>
                  <a:pt x="2868" y="15"/>
                  <a:pt x="2764" y="1"/>
                  <a:pt x="26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0"/>
          <p:cNvSpPr/>
          <p:nvPr/>
        </p:nvSpPr>
        <p:spPr>
          <a:xfrm>
            <a:off x="7366198" y="3733500"/>
            <a:ext cx="970400" cy="552450"/>
          </a:xfrm>
          <a:custGeom>
            <a:avLst/>
            <a:gdLst/>
            <a:ahLst/>
            <a:cxnLst/>
            <a:rect l="l" t="t" r="r" b="b"/>
            <a:pathLst>
              <a:path w="38816" h="22098" extrusionOk="0">
                <a:moveTo>
                  <a:pt x="36536" y="0"/>
                </a:moveTo>
                <a:lnTo>
                  <a:pt x="0" y="1976"/>
                </a:lnTo>
                <a:lnTo>
                  <a:pt x="6140" y="21338"/>
                </a:lnTo>
                <a:lnTo>
                  <a:pt x="38815" y="22098"/>
                </a:lnTo>
                <a:lnTo>
                  <a:pt x="365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0"/>
          <p:cNvSpPr/>
          <p:nvPr/>
        </p:nvSpPr>
        <p:spPr>
          <a:xfrm>
            <a:off x="7366198" y="3719800"/>
            <a:ext cx="927075" cy="63100"/>
          </a:xfrm>
          <a:custGeom>
            <a:avLst/>
            <a:gdLst/>
            <a:ahLst/>
            <a:cxnLst/>
            <a:rect l="l" t="t" r="r" b="b"/>
            <a:pathLst>
              <a:path w="37083" h="2524" extrusionOk="0">
                <a:moveTo>
                  <a:pt x="37083" y="1"/>
                </a:moveTo>
                <a:lnTo>
                  <a:pt x="426" y="2068"/>
                </a:lnTo>
                <a:lnTo>
                  <a:pt x="0" y="2524"/>
                </a:lnTo>
                <a:lnTo>
                  <a:pt x="0" y="2524"/>
                </a:lnTo>
                <a:lnTo>
                  <a:pt x="36536" y="548"/>
                </a:lnTo>
                <a:lnTo>
                  <a:pt x="370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0"/>
          <p:cNvSpPr/>
          <p:nvPr/>
        </p:nvSpPr>
        <p:spPr>
          <a:xfrm>
            <a:off x="8279573" y="3719800"/>
            <a:ext cx="69950" cy="566150"/>
          </a:xfrm>
          <a:custGeom>
            <a:avLst/>
            <a:gdLst/>
            <a:ahLst/>
            <a:cxnLst/>
            <a:rect l="l" t="t" r="r" b="b"/>
            <a:pathLst>
              <a:path w="2798" h="22646" extrusionOk="0">
                <a:moveTo>
                  <a:pt x="548" y="1"/>
                </a:moveTo>
                <a:lnTo>
                  <a:pt x="1" y="548"/>
                </a:lnTo>
                <a:lnTo>
                  <a:pt x="2280" y="22646"/>
                </a:lnTo>
                <a:lnTo>
                  <a:pt x="2797" y="22129"/>
                </a:lnTo>
                <a:lnTo>
                  <a:pt x="5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0"/>
          <p:cNvSpPr/>
          <p:nvPr/>
        </p:nvSpPr>
        <p:spPr>
          <a:xfrm>
            <a:off x="7784898" y="3826950"/>
            <a:ext cx="48650" cy="50175"/>
          </a:xfrm>
          <a:custGeom>
            <a:avLst/>
            <a:gdLst/>
            <a:ahLst/>
            <a:cxnLst/>
            <a:rect l="l" t="t" r="r" b="b"/>
            <a:pathLst>
              <a:path w="1946" h="2007" extrusionOk="0">
                <a:moveTo>
                  <a:pt x="973" y="1"/>
                </a:moveTo>
                <a:cubicBezTo>
                  <a:pt x="456" y="1"/>
                  <a:pt x="0" y="426"/>
                  <a:pt x="0" y="1004"/>
                </a:cubicBezTo>
                <a:cubicBezTo>
                  <a:pt x="0" y="1551"/>
                  <a:pt x="456" y="2007"/>
                  <a:pt x="973" y="2007"/>
                </a:cubicBezTo>
                <a:cubicBezTo>
                  <a:pt x="1489" y="2007"/>
                  <a:pt x="1945" y="1551"/>
                  <a:pt x="1945" y="1004"/>
                </a:cubicBezTo>
                <a:cubicBezTo>
                  <a:pt x="1945" y="426"/>
                  <a:pt x="1489" y="1"/>
                  <a:pt x="9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0"/>
          <p:cNvSpPr/>
          <p:nvPr/>
        </p:nvSpPr>
        <p:spPr>
          <a:xfrm>
            <a:off x="8143548" y="3998900"/>
            <a:ext cx="287275" cy="207675"/>
          </a:xfrm>
          <a:custGeom>
            <a:avLst/>
            <a:gdLst/>
            <a:ahLst/>
            <a:cxnLst/>
            <a:rect l="l" t="t" r="r" b="b"/>
            <a:pathLst>
              <a:path w="11491" h="8307" extrusionOk="0">
                <a:moveTo>
                  <a:pt x="6069" y="1"/>
                </a:moveTo>
                <a:cubicBezTo>
                  <a:pt x="4697" y="1"/>
                  <a:pt x="3216" y="592"/>
                  <a:pt x="2007" y="995"/>
                </a:cubicBezTo>
                <a:cubicBezTo>
                  <a:pt x="1703" y="1086"/>
                  <a:pt x="1429" y="1208"/>
                  <a:pt x="1217" y="1421"/>
                </a:cubicBezTo>
                <a:cubicBezTo>
                  <a:pt x="1004" y="1633"/>
                  <a:pt x="882" y="1998"/>
                  <a:pt x="1065" y="2241"/>
                </a:cubicBezTo>
                <a:cubicBezTo>
                  <a:pt x="1065" y="2243"/>
                  <a:pt x="1068" y="2244"/>
                  <a:pt x="1075" y="2244"/>
                </a:cubicBezTo>
                <a:cubicBezTo>
                  <a:pt x="1180" y="2244"/>
                  <a:pt x="2073" y="2029"/>
                  <a:pt x="2159" y="2029"/>
                </a:cubicBezTo>
                <a:cubicBezTo>
                  <a:pt x="2554" y="1937"/>
                  <a:pt x="2949" y="1907"/>
                  <a:pt x="3344" y="1846"/>
                </a:cubicBezTo>
                <a:cubicBezTo>
                  <a:pt x="4074" y="1755"/>
                  <a:pt x="4834" y="1694"/>
                  <a:pt x="5594" y="1633"/>
                </a:cubicBezTo>
                <a:lnTo>
                  <a:pt x="5594" y="1633"/>
                </a:lnTo>
                <a:cubicBezTo>
                  <a:pt x="3952" y="1968"/>
                  <a:pt x="2220" y="2333"/>
                  <a:pt x="730" y="3123"/>
                </a:cubicBezTo>
                <a:cubicBezTo>
                  <a:pt x="518" y="3244"/>
                  <a:pt x="305" y="3366"/>
                  <a:pt x="214" y="3579"/>
                </a:cubicBezTo>
                <a:cubicBezTo>
                  <a:pt x="1" y="3944"/>
                  <a:pt x="335" y="4430"/>
                  <a:pt x="730" y="4491"/>
                </a:cubicBezTo>
                <a:cubicBezTo>
                  <a:pt x="793" y="4508"/>
                  <a:pt x="858" y="4516"/>
                  <a:pt x="924" y="4516"/>
                </a:cubicBezTo>
                <a:cubicBezTo>
                  <a:pt x="1083" y="4516"/>
                  <a:pt x="1249" y="4473"/>
                  <a:pt x="1399" y="4430"/>
                </a:cubicBezTo>
                <a:cubicBezTo>
                  <a:pt x="2384" y="4203"/>
                  <a:pt x="3390" y="4080"/>
                  <a:pt x="4417" y="4080"/>
                </a:cubicBezTo>
                <a:cubicBezTo>
                  <a:pt x="4626" y="4080"/>
                  <a:pt x="4836" y="4085"/>
                  <a:pt x="5046" y="4095"/>
                </a:cubicBezTo>
                <a:cubicBezTo>
                  <a:pt x="4955" y="4156"/>
                  <a:pt x="4925" y="4278"/>
                  <a:pt x="4925" y="4369"/>
                </a:cubicBezTo>
                <a:cubicBezTo>
                  <a:pt x="4043" y="4460"/>
                  <a:pt x="3162" y="4703"/>
                  <a:pt x="2311" y="4977"/>
                </a:cubicBezTo>
                <a:cubicBezTo>
                  <a:pt x="1885" y="5099"/>
                  <a:pt x="1429" y="5251"/>
                  <a:pt x="1156" y="5615"/>
                </a:cubicBezTo>
                <a:cubicBezTo>
                  <a:pt x="1004" y="5798"/>
                  <a:pt x="913" y="6041"/>
                  <a:pt x="1065" y="6223"/>
                </a:cubicBezTo>
                <a:cubicBezTo>
                  <a:pt x="1149" y="6358"/>
                  <a:pt x="1288" y="6399"/>
                  <a:pt x="1443" y="6399"/>
                </a:cubicBezTo>
                <a:cubicBezTo>
                  <a:pt x="1568" y="6399"/>
                  <a:pt x="1702" y="6372"/>
                  <a:pt x="1825" y="6345"/>
                </a:cubicBezTo>
                <a:cubicBezTo>
                  <a:pt x="2949" y="6102"/>
                  <a:pt x="4074" y="5980"/>
                  <a:pt x="5229" y="5980"/>
                </a:cubicBezTo>
                <a:cubicBezTo>
                  <a:pt x="4560" y="6102"/>
                  <a:pt x="3922" y="6284"/>
                  <a:pt x="3284" y="6497"/>
                </a:cubicBezTo>
                <a:cubicBezTo>
                  <a:pt x="2980" y="6588"/>
                  <a:pt x="2129" y="6770"/>
                  <a:pt x="2007" y="7074"/>
                </a:cubicBezTo>
                <a:cubicBezTo>
                  <a:pt x="1916" y="7317"/>
                  <a:pt x="2098" y="7591"/>
                  <a:pt x="2341" y="7652"/>
                </a:cubicBezTo>
                <a:cubicBezTo>
                  <a:pt x="2437" y="7688"/>
                  <a:pt x="2537" y="7700"/>
                  <a:pt x="2638" y="7700"/>
                </a:cubicBezTo>
                <a:cubicBezTo>
                  <a:pt x="2794" y="7700"/>
                  <a:pt x="2953" y="7670"/>
                  <a:pt x="3101" y="7652"/>
                </a:cubicBezTo>
                <a:cubicBezTo>
                  <a:pt x="3491" y="7585"/>
                  <a:pt x="3877" y="7551"/>
                  <a:pt x="4259" y="7551"/>
                </a:cubicBezTo>
                <a:cubicBezTo>
                  <a:pt x="4919" y="7551"/>
                  <a:pt x="5566" y="7653"/>
                  <a:pt x="6202" y="7865"/>
                </a:cubicBezTo>
                <a:cubicBezTo>
                  <a:pt x="6731" y="8047"/>
                  <a:pt x="7392" y="8307"/>
                  <a:pt x="7994" y="8307"/>
                </a:cubicBezTo>
                <a:cubicBezTo>
                  <a:pt x="8394" y="8307"/>
                  <a:pt x="8768" y="8192"/>
                  <a:pt x="9059" y="7865"/>
                </a:cubicBezTo>
                <a:cubicBezTo>
                  <a:pt x="9271" y="7621"/>
                  <a:pt x="9180" y="7287"/>
                  <a:pt x="9545" y="7226"/>
                </a:cubicBezTo>
                <a:cubicBezTo>
                  <a:pt x="9578" y="7216"/>
                  <a:pt x="9610" y="7212"/>
                  <a:pt x="9642" y="7212"/>
                </a:cubicBezTo>
                <a:cubicBezTo>
                  <a:pt x="9903" y="7212"/>
                  <a:pt x="10155" y="7504"/>
                  <a:pt x="10445" y="7504"/>
                </a:cubicBezTo>
                <a:cubicBezTo>
                  <a:pt x="10554" y="7504"/>
                  <a:pt x="10669" y="7462"/>
                  <a:pt x="10791" y="7348"/>
                </a:cubicBezTo>
                <a:cubicBezTo>
                  <a:pt x="10882" y="7257"/>
                  <a:pt x="10943" y="7135"/>
                  <a:pt x="11004" y="6983"/>
                </a:cubicBezTo>
                <a:cubicBezTo>
                  <a:pt x="11247" y="6406"/>
                  <a:pt x="11490" y="5767"/>
                  <a:pt x="11430" y="5129"/>
                </a:cubicBezTo>
                <a:cubicBezTo>
                  <a:pt x="11399" y="4491"/>
                  <a:pt x="10943" y="3852"/>
                  <a:pt x="10305" y="3792"/>
                </a:cubicBezTo>
                <a:cubicBezTo>
                  <a:pt x="9667" y="2728"/>
                  <a:pt x="8512" y="752"/>
                  <a:pt x="7235" y="205"/>
                </a:cubicBezTo>
                <a:lnTo>
                  <a:pt x="7265" y="174"/>
                </a:lnTo>
                <a:cubicBezTo>
                  <a:pt x="7144" y="144"/>
                  <a:pt x="7022" y="83"/>
                  <a:pt x="6901" y="83"/>
                </a:cubicBezTo>
                <a:cubicBezTo>
                  <a:pt x="6630" y="26"/>
                  <a:pt x="6352" y="1"/>
                  <a:pt x="6069" y="1"/>
                </a:cubicBezTo>
                <a:close/>
              </a:path>
            </a:pathLst>
          </a:custGeom>
          <a:solidFill>
            <a:srgbClr val="DD9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0"/>
          <p:cNvSpPr/>
          <p:nvPr/>
        </p:nvSpPr>
        <p:spPr>
          <a:xfrm>
            <a:off x="8166623" y="4028325"/>
            <a:ext cx="122100" cy="27425"/>
          </a:xfrm>
          <a:custGeom>
            <a:avLst/>
            <a:gdLst/>
            <a:ahLst/>
            <a:cxnLst/>
            <a:rect l="l" t="t" r="r" b="b"/>
            <a:pathLst>
              <a:path w="4884" h="1097" extrusionOk="0">
                <a:moveTo>
                  <a:pt x="4275" y="1"/>
                </a:moveTo>
                <a:cubicBezTo>
                  <a:pt x="3029" y="1"/>
                  <a:pt x="1844" y="244"/>
                  <a:pt x="658" y="517"/>
                </a:cubicBezTo>
                <a:cubicBezTo>
                  <a:pt x="476" y="548"/>
                  <a:pt x="263" y="608"/>
                  <a:pt x="142" y="760"/>
                </a:cubicBezTo>
                <a:cubicBezTo>
                  <a:pt x="113" y="789"/>
                  <a:pt x="0" y="1097"/>
                  <a:pt x="123" y="1097"/>
                </a:cubicBezTo>
                <a:cubicBezTo>
                  <a:pt x="129" y="1097"/>
                  <a:pt x="135" y="1096"/>
                  <a:pt x="142" y="1095"/>
                </a:cubicBezTo>
                <a:cubicBezTo>
                  <a:pt x="902" y="912"/>
                  <a:pt x="1661" y="760"/>
                  <a:pt x="2452" y="669"/>
                </a:cubicBezTo>
                <a:cubicBezTo>
                  <a:pt x="2847" y="608"/>
                  <a:pt x="3242" y="578"/>
                  <a:pt x="3637" y="548"/>
                </a:cubicBezTo>
                <a:cubicBezTo>
                  <a:pt x="4002" y="517"/>
                  <a:pt x="4458" y="578"/>
                  <a:pt x="4762" y="396"/>
                </a:cubicBezTo>
                <a:lnTo>
                  <a:pt x="4762" y="365"/>
                </a:lnTo>
                <a:cubicBezTo>
                  <a:pt x="4792" y="365"/>
                  <a:pt x="4823" y="335"/>
                  <a:pt x="4853" y="335"/>
                </a:cubicBezTo>
                <a:cubicBezTo>
                  <a:pt x="4883" y="304"/>
                  <a:pt x="4883" y="274"/>
                  <a:pt x="4883" y="244"/>
                </a:cubicBezTo>
                <a:cubicBezTo>
                  <a:pt x="4883" y="213"/>
                  <a:pt x="4883" y="183"/>
                  <a:pt x="4853" y="152"/>
                </a:cubicBezTo>
                <a:cubicBezTo>
                  <a:pt x="4701" y="31"/>
                  <a:pt x="4458" y="1"/>
                  <a:pt x="4275" y="1"/>
                </a:cubicBezTo>
                <a:close/>
              </a:path>
            </a:pathLst>
          </a:custGeom>
          <a:solidFill>
            <a:srgbClr val="DD9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0"/>
          <p:cNvSpPr/>
          <p:nvPr/>
        </p:nvSpPr>
        <p:spPr>
          <a:xfrm>
            <a:off x="8151148" y="4086675"/>
            <a:ext cx="279675" cy="119750"/>
          </a:xfrm>
          <a:custGeom>
            <a:avLst/>
            <a:gdLst/>
            <a:ahLst/>
            <a:cxnLst/>
            <a:rect l="l" t="t" r="r" b="b"/>
            <a:pathLst>
              <a:path w="11187" h="4790" extrusionOk="0">
                <a:moveTo>
                  <a:pt x="4680" y="582"/>
                </a:moveTo>
                <a:lnTo>
                  <a:pt x="4680" y="582"/>
                </a:lnTo>
                <a:cubicBezTo>
                  <a:pt x="4614" y="667"/>
                  <a:pt x="4575" y="763"/>
                  <a:pt x="4608" y="859"/>
                </a:cubicBezTo>
                <a:lnTo>
                  <a:pt x="4608" y="859"/>
                </a:lnTo>
                <a:cubicBezTo>
                  <a:pt x="4613" y="859"/>
                  <a:pt x="4617" y="858"/>
                  <a:pt x="4621" y="858"/>
                </a:cubicBezTo>
                <a:cubicBezTo>
                  <a:pt x="4621" y="767"/>
                  <a:pt x="4651" y="645"/>
                  <a:pt x="4742" y="584"/>
                </a:cubicBezTo>
                <a:cubicBezTo>
                  <a:pt x="4722" y="583"/>
                  <a:pt x="4701" y="583"/>
                  <a:pt x="4680" y="582"/>
                </a:cubicBezTo>
                <a:close/>
                <a:moveTo>
                  <a:pt x="4408" y="1"/>
                </a:moveTo>
                <a:cubicBezTo>
                  <a:pt x="3106" y="1"/>
                  <a:pt x="1788" y="195"/>
                  <a:pt x="548" y="584"/>
                </a:cubicBezTo>
                <a:cubicBezTo>
                  <a:pt x="419" y="627"/>
                  <a:pt x="290" y="670"/>
                  <a:pt x="161" y="670"/>
                </a:cubicBezTo>
                <a:cubicBezTo>
                  <a:pt x="108" y="670"/>
                  <a:pt x="54" y="663"/>
                  <a:pt x="1" y="645"/>
                </a:cubicBezTo>
                <a:lnTo>
                  <a:pt x="1" y="645"/>
                </a:lnTo>
                <a:cubicBezTo>
                  <a:pt x="1" y="828"/>
                  <a:pt x="244" y="949"/>
                  <a:pt x="426" y="980"/>
                </a:cubicBezTo>
                <a:cubicBezTo>
                  <a:pt x="483" y="988"/>
                  <a:pt x="543" y="992"/>
                  <a:pt x="603" y="992"/>
                </a:cubicBezTo>
                <a:cubicBezTo>
                  <a:pt x="767" y="992"/>
                  <a:pt x="939" y="963"/>
                  <a:pt x="1095" y="919"/>
                </a:cubicBezTo>
                <a:cubicBezTo>
                  <a:pt x="2080" y="692"/>
                  <a:pt x="3086" y="569"/>
                  <a:pt x="4113" y="569"/>
                </a:cubicBezTo>
                <a:cubicBezTo>
                  <a:pt x="4301" y="569"/>
                  <a:pt x="4490" y="573"/>
                  <a:pt x="4680" y="582"/>
                </a:cubicBezTo>
                <a:lnTo>
                  <a:pt x="4680" y="582"/>
                </a:lnTo>
                <a:cubicBezTo>
                  <a:pt x="4732" y="514"/>
                  <a:pt x="4801" y="453"/>
                  <a:pt x="4864" y="402"/>
                </a:cubicBezTo>
                <a:cubicBezTo>
                  <a:pt x="5046" y="311"/>
                  <a:pt x="5259" y="220"/>
                  <a:pt x="5381" y="37"/>
                </a:cubicBezTo>
                <a:cubicBezTo>
                  <a:pt x="5059" y="13"/>
                  <a:pt x="4734" y="1"/>
                  <a:pt x="4408" y="1"/>
                </a:cubicBezTo>
                <a:close/>
                <a:moveTo>
                  <a:pt x="4925" y="2469"/>
                </a:moveTo>
                <a:cubicBezTo>
                  <a:pt x="4916" y="2469"/>
                  <a:pt x="4907" y="2469"/>
                  <a:pt x="4898" y="2469"/>
                </a:cubicBezTo>
                <a:lnTo>
                  <a:pt x="4898" y="2469"/>
                </a:lnTo>
                <a:cubicBezTo>
                  <a:pt x="4886" y="2473"/>
                  <a:pt x="4874" y="2477"/>
                  <a:pt x="4862" y="2481"/>
                </a:cubicBezTo>
                <a:lnTo>
                  <a:pt x="4862" y="2481"/>
                </a:lnTo>
                <a:cubicBezTo>
                  <a:pt x="4883" y="2477"/>
                  <a:pt x="4904" y="2473"/>
                  <a:pt x="4925" y="2469"/>
                </a:cubicBezTo>
                <a:close/>
                <a:moveTo>
                  <a:pt x="4862" y="2481"/>
                </a:moveTo>
                <a:cubicBezTo>
                  <a:pt x="4604" y="2529"/>
                  <a:pt x="4350" y="2587"/>
                  <a:pt x="4099" y="2651"/>
                </a:cubicBezTo>
                <a:lnTo>
                  <a:pt x="4099" y="2651"/>
                </a:lnTo>
                <a:cubicBezTo>
                  <a:pt x="4334" y="2600"/>
                  <a:pt x="4569" y="2542"/>
                  <a:pt x="4803" y="2499"/>
                </a:cubicBezTo>
                <a:cubicBezTo>
                  <a:pt x="4822" y="2493"/>
                  <a:pt x="4841" y="2487"/>
                  <a:pt x="4862" y="2481"/>
                </a:cubicBezTo>
                <a:close/>
                <a:moveTo>
                  <a:pt x="4608" y="859"/>
                </a:moveTo>
                <a:cubicBezTo>
                  <a:pt x="3731" y="921"/>
                  <a:pt x="2854" y="1194"/>
                  <a:pt x="2007" y="1466"/>
                </a:cubicBezTo>
                <a:cubicBezTo>
                  <a:pt x="1581" y="1588"/>
                  <a:pt x="1125" y="1740"/>
                  <a:pt x="852" y="2104"/>
                </a:cubicBezTo>
                <a:cubicBezTo>
                  <a:pt x="700" y="2256"/>
                  <a:pt x="609" y="2530"/>
                  <a:pt x="761" y="2712"/>
                </a:cubicBezTo>
                <a:cubicBezTo>
                  <a:pt x="845" y="2847"/>
                  <a:pt x="984" y="2888"/>
                  <a:pt x="1139" y="2888"/>
                </a:cubicBezTo>
                <a:cubicBezTo>
                  <a:pt x="1264" y="2888"/>
                  <a:pt x="1398" y="2861"/>
                  <a:pt x="1521" y="2834"/>
                </a:cubicBezTo>
                <a:cubicBezTo>
                  <a:pt x="2636" y="2592"/>
                  <a:pt x="3752" y="2471"/>
                  <a:pt x="4898" y="2469"/>
                </a:cubicBezTo>
                <a:lnTo>
                  <a:pt x="4898" y="2469"/>
                </a:lnTo>
                <a:cubicBezTo>
                  <a:pt x="4966" y="2446"/>
                  <a:pt x="5036" y="2419"/>
                  <a:pt x="5077" y="2378"/>
                </a:cubicBezTo>
                <a:cubicBezTo>
                  <a:pt x="5138" y="2317"/>
                  <a:pt x="5168" y="2195"/>
                  <a:pt x="5107" y="2104"/>
                </a:cubicBezTo>
                <a:cubicBezTo>
                  <a:pt x="5014" y="2100"/>
                  <a:pt x="4922" y="2098"/>
                  <a:pt x="4829" y="2098"/>
                </a:cubicBezTo>
                <a:cubicBezTo>
                  <a:pt x="3614" y="2098"/>
                  <a:pt x="2398" y="2443"/>
                  <a:pt x="1156" y="2499"/>
                </a:cubicBezTo>
                <a:cubicBezTo>
                  <a:pt x="1065" y="2499"/>
                  <a:pt x="943" y="2499"/>
                  <a:pt x="882" y="2439"/>
                </a:cubicBezTo>
                <a:cubicBezTo>
                  <a:pt x="791" y="2317"/>
                  <a:pt x="852" y="2135"/>
                  <a:pt x="943" y="2043"/>
                </a:cubicBezTo>
                <a:cubicBezTo>
                  <a:pt x="1095" y="1861"/>
                  <a:pt x="1338" y="1770"/>
                  <a:pt x="1551" y="1679"/>
                </a:cubicBezTo>
                <a:cubicBezTo>
                  <a:pt x="2524" y="1314"/>
                  <a:pt x="3557" y="1040"/>
                  <a:pt x="4621" y="888"/>
                </a:cubicBezTo>
                <a:cubicBezTo>
                  <a:pt x="4616" y="879"/>
                  <a:pt x="4612" y="869"/>
                  <a:pt x="4608" y="859"/>
                </a:cubicBezTo>
                <a:close/>
                <a:moveTo>
                  <a:pt x="4099" y="2651"/>
                </a:moveTo>
                <a:lnTo>
                  <a:pt x="4099" y="2651"/>
                </a:lnTo>
                <a:cubicBezTo>
                  <a:pt x="4000" y="2673"/>
                  <a:pt x="3900" y="2694"/>
                  <a:pt x="3800" y="2712"/>
                </a:cubicBezTo>
                <a:cubicBezTo>
                  <a:pt x="3295" y="2832"/>
                  <a:pt x="2752" y="2953"/>
                  <a:pt x="2276" y="3194"/>
                </a:cubicBezTo>
                <a:lnTo>
                  <a:pt x="2276" y="3194"/>
                </a:lnTo>
                <a:cubicBezTo>
                  <a:pt x="2541" y="3099"/>
                  <a:pt x="2828" y="3031"/>
                  <a:pt x="2980" y="2986"/>
                </a:cubicBezTo>
                <a:cubicBezTo>
                  <a:pt x="3351" y="2862"/>
                  <a:pt x="3722" y="2748"/>
                  <a:pt x="4099" y="2651"/>
                </a:cubicBezTo>
                <a:close/>
                <a:moveTo>
                  <a:pt x="10001" y="433"/>
                </a:moveTo>
                <a:cubicBezTo>
                  <a:pt x="9819" y="980"/>
                  <a:pt x="9636" y="1527"/>
                  <a:pt x="9423" y="2074"/>
                </a:cubicBezTo>
                <a:cubicBezTo>
                  <a:pt x="9271" y="2530"/>
                  <a:pt x="9059" y="3047"/>
                  <a:pt x="8603" y="3259"/>
                </a:cubicBezTo>
                <a:cubicBezTo>
                  <a:pt x="8390" y="3320"/>
                  <a:pt x="8147" y="3350"/>
                  <a:pt x="7934" y="3350"/>
                </a:cubicBezTo>
                <a:cubicBezTo>
                  <a:pt x="7364" y="3350"/>
                  <a:pt x="6760" y="3299"/>
                  <a:pt x="6173" y="3299"/>
                </a:cubicBezTo>
                <a:cubicBezTo>
                  <a:pt x="5977" y="3299"/>
                  <a:pt x="5784" y="3305"/>
                  <a:pt x="5594" y="3320"/>
                </a:cubicBezTo>
                <a:cubicBezTo>
                  <a:pt x="4803" y="3381"/>
                  <a:pt x="4013" y="3594"/>
                  <a:pt x="3192" y="3746"/>
                </a:cubicBezTo>
                <a:cubicBezTo>
                  <a:pt x="2913" y="3789"/>
                  <a:pt x="2633" y="3832"/>
                  <a:pt x="2354" y="3832"/>
                </a:cubicBezTo>
                <a:cubicBezTo>
                  <a:pt x="2238" y="3832"/>
                  <a:pt x="2123" y="3824"/>
                  <a:pt x="2007" y="3806"/>
                </a:cubicBezTo>
                <a:cubicBezTo>
                  <a:pt x="1916" y="3776"/>
                  <a:pt x="1794" y="3715"/>
                  <a:pt x="1794" y="3624"/>
                </a:cubicBezTo>
                <a:cubicBezTo>
                  <a:pt x="1764" y="3533"/>
                  <a:pt x="1855" y="3472"/>
                  <a:pt x="1916" y="3411"/>
                </a:cubicBezTo>
                <a:cubicBezTo>
                  <a:pt x="2030" y="3329"/>
                  <a:pt x="2150" y="3257"/>
                  <a:pt x="2276" y="3194"/>
                </a:cubicBezTo>
                <a:lnTo>
                  <a:pt x="2276" y="3194"/>
                </a:lnTo>
                <a:cubicBezTo>
                  <a:pt x="2009" y="3289"/>
                  <a:pt x="1764" y="3411"/>
                  <a:pt x="1703" y="3563"/>
                </a:cubicBezTo>
                <a:cubicBezTo>
                  <a:pt x="1612" y="3806"/>
                  <a:pt x="1794" y="4080"/>
                  <a:pt x="2037" y="4141"/>
                </a:cubicBezTo>
                <a:cubicBezTo>
                  <a:pt x="2133" y="4177"/>
                  <a:pt x="2233" y="4189"/>
                  <a:pt x="2334" y="4189"/>
                </a:cubicBezTo>
                <a:cubicBezTo>
                  <a:pt x="2490" y="4189"/>
                  <a:pt x="2649" y="4159"/>
                  <a:pt x="2797" y="4141"/>
                </a:cubicBezTo>
                <a:cubicBezTo>
                  <a:pt x="3187" y="4074"/>
                  <a:pt x="3573" y="4040"/>
                  <a:pt x="3955" y="4040"/>
                </a:cubicBezTo>
                <a:cubicBezTo>
                  <a:pt x="4615" y="4040"/>
                  <a:pt x="5262" y="4142"/>
                  <a:pt x="5898" y="4354"/>
                </a:cubicBezTo>
                <a:cubicBezTo>
                  <a:pt x="6421" y="4534"/>
                  <a:pt x="7072" y="4789"/>
                  <a:pt x="7668" y="4789"/>
                </a:cubicBezTo>
                <a:cubicBezTo>
                  <a:pt x="8076" y="4789"/>
                  <a:pt x="8458" y="4669"/>
                  <a:pt x="8755" y="4323"/>
                </a:cubicBezTo>
                <a:cubicBezTo>
                  <a:pt x="8967" y="4080"/>
                  <a:pt x="8876" y="3776"/>
                  <a:pt x="9241" y="3715"/>
                </a:cubicBezTo>
                <a:cubicBezTo>
                  <a:pt x="9275" y="3705"/>
                  <a:pt x="9309" y="3700"/>
                  <a:pt x="9342" y="3700"/>
                </a:cubicBezTo>
                <a:cubicBezTo>
                  <a:pt x="9603" y="3700"/>
                  <a:pt x="9856" y="3980"/>
                  <a:pt x="10147" y="3980"/>
                </a:cubicBezTo>
                <a:cubicBezTo>
                  <a:pt x="10254" y="3980"/>
                  <a:pt x="10367" y="3942"/>
                  <a:pt x="10487" y="3837"/>
                </a:cubicBezTo>
                <a:cubicBezTo>
                  <a:pt x="10578" y="3746"/>
                  <a:pt x="10639" y="3624"/>
                  <a:pt x="10700" y="3472"/>
                </a:cubicBezTo>
                <a:cubicBezTo>
                  <a:pt x="10943" y="2895"/>
                  <a:pt x="11186" y="2256"/>
                  <a:pt x="11126" y="1618"/>
                </a:cubicBezTo>
                <a:cubicBezTo>
                  <a:pt x="11095" y="1253"/>
                  <a:pt x="10913" y="797"/>
                  <a:pt x="10700" y="493"/>
                </a:cubicBezTo>
                <a:lnTo>
                  <a:pt x="10700" y="493"/>
                </a:lnTo>
                <a:cubicBezTo>
                  <a:pt x="10882" y="1223"/>
                  <a:pt x="10730" y="2013"/>
                  <a:pt x="10305" y="2621"/>
                </a:cubicBezTo>
                <a:cubicBezTo>
                  <a:pt x="10214" y="1891"/>
                  <a:pt x="10092" y="1162"/>
                  <a:pt x="10001" y="433"/>
                </a:cubicBezTo>
                <a:close/>
              </a:path>
            </a:pathLst>
          </a:custGeom>
          <a:solidFill>
            <a:srgbClr val="DD9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0"/>
          <p:cNvSpPr/>
          <p:nvPr/>
        </p:nvSpPr>
        <p:spPr>
          <a:xfrm>
            <a:off x="7373023" y="4012325"/>
            <a:ext cx="216600" cy="201625"/>
          </a:xfrm>
          <a:custGeom>
            <a:avLst/>
            <a:gdLst/>
            <a:ahLst/>
            <a:cxnLst/>
            <a:rect l="l" t="t" r="r" b="b"/>
            <a:pathLst>
              <a:path w="8664" h="8065" extrusionOk="0">
                <a:moveTo>
                  <a:pt x="3471" y="1"/>
                </a:moveTo>
                <a:cubicBezTo>
                  <a:pt x="2366" y="1"/>
                  <a:pt x="1227" y="133"/>
                  <a:pt x="730" y="701"/>
                </a:cubicBezTo>
                <a:cubicBezTo>
                  <a:pt x="1" y="1492"/>
                  <a:pt x="153" y="3224"/>
                  <a:pt x="244" y="4197"/>
                </a:cubicBezTo>
                <a:cubicBezTo>
                  <a:pt x="244" y="4379"/>
                  <a:pt x="274" y="4562"/>
                  <a:pt x="274" y="4774"/>
                </a:cubicBezTo>
                <a:cubicBezTo>
                  <a:pt x="274" y="4926"/>
                  <a:pt x="244" y="5078"/>
                  <a:pt x="244" y="5261"/>
                </a:cubicBezTo>
                <a:cubicBezTo>
                  <a:pt x="274" y="5747"/>
                  <a:pt x="608" y="6173"/>
                  <a:pt x="912" y="6568"/>
                </a:cubicBezTo>
                <a:cubicBezTo>
                  <a:pt x="1308" y="7054"/>
                  <a:pt x="1733" y="7571"/>
                  <a:pt x="2311" y="7814"/>
                </a:cubicBezTo>
                <a:cubicBezTo>
                  <a:pt x="2804" y="8001"/>
                  <a:pt x="3391" y="8064"/>
                  <a:pt x="3992" y="8064"/>
                </a:cubicBezTo>
                <a:cubicBezTo>
                  <a:pt x="4761" y="8064"/>
                  <a:pt x="5553" y="7960"/>
                  <a:pt x="6201" y="7875"/>
                </a:cubicBezTo>
                <a:cubicBezTo>
                  <a:pt x="6475" y="7844"/>
                  <a:pt x="6809" y="7783"/>
                  <a:pt x="7022" y="7601"/>
                </a:cubicBezTo>
                <a:cubicBezTo>
                  <a:pt x="7265" y="7419"/>
                  <a:pt x="7417" y="7084"/>
                  <a:pt x="7265" y="6811"/>
                </a:cubicBezTo>
                <a:cubicBezTo>
                  <a:pt x="7113" y="6568"/>
                  <a:pt x="6779" y="6507"/>
                  <a:pt x="6475" y="6476"/>
                </a:cubicBezTo>
                <a:cubicBezTo>
                  <a:pt x="5259" y="6416"/>
                  <a:pt x="3982" y="6264"/>
                  <a:pt x="2797" y="6264"/>
                </a:cubicBezTo>
                <a:cubicBezTo>
                  <a:pt x="4317" y="6021"/>
                  <a:pt x="5837" y="5777"/>
                  <a:pt x="7356" y="5534"/>
                </a:cubicBezTo>
                <a:cubicBezTo>
                  <a:pt x="7660" y="5473"/>
                  <a:pt x="7934" y="5443"/>
                  <a:pt x="8207" y="5291"/>
                </a:cubicBezTo>
                <a:cubicBezTo>
                  <a:pt x="8451" y="5139"/>
                  <a:pt x="8663" y="4896"/>
                  <a:pt x="8663" y="4592"/>
                </a:cubicBezTo>
                <a:cubicBezTo>
                  <a:pt x="8663" y="4106"/>
                  <a:pt x="8116" y="3771"/>
                  <a:pt x="7630" y="3710"/>
                </a:cubicBezTo>
                <a:cubicBezTo>
                  <a:pt x="7782" y="3498"/>
                  <a:pt x="7934" y="3255"/>
                  <a:pt x="7903" y="3011"/>
                </a:cubicBezTo>
                <a:cubicBezTo>
                  <a:pt x="7843" y="2586"/>
                  <a:pt x="7265" y="2464"/>
                  <a:pt x="6809" y="2434"/>
                </a:cubicBezTo>
                <a:cubicBezTo>
                  <a:pt x="5867" y="2403"/>
                  <a:pt x="4894" y="2373"/>
                  <a:pt x="3922" y="2343"/>
                </a:cubicBezTo>
                <a:cubicBezTo>
                  <a:pt x="3898" y="2341"/>
                  <a:pt x="3870" y="2340"/>
                  <a:pt x="3839" y="2340"/>
                </a:cubicBezTo>
                <a:cubicBezTo>
                  <a:pt x="3617" y="2340"/>
                  <a:pt x="3213" y="2387"/>
                  <a:pt x="2847" y="2387"/>
                </a:cubicBezTo>
                <a:cubicBezTo>
                  <a:pt x="2532" y="2387"/>
                  <a:pt x="2246" y="2352"/>
                  <a:pt x="2128" y="2221"/>
                </a:cubicBezTo>
                <a:cubicBezTo>
                  <a:pt x="2037" y="2099"/>
                  <a:pt x="2098" y="1917"/>
                  <a:pt x="2219" y="1826"/>
                </a:cubicBezTo>
                <a:cubicBezTo>
                  <a:pt x="2341" y="1735"/>
                  <a:pt x="2523" y="1704"/>
                  <a:pt x="2675" y="1704"/>
                </a:cubicBezTo>
                <a:cubicBezTo>
                  <a:pt x="4226" y="1583"/>
                  <a:pt x="5867" y="1644"/>
                  <a:pt x="7387" y="1340"/>
                </a:cubicBezTo>
                <a:cubicBezTo>
                  <a:pt x="7569" y="397"/>
                  <a:pt x="6292" y="124"/>
                  <a:pt x="5593" y="93"/>
                </a:cubicBezTo>
                <a:lnTo>
                  <a:pt x="5533" y="93"/>
                </a:lnTo>
                <a:cubicBezTo>
                  <a:pt x="5027" y="68"/>
                  <a:pt x="4258" y="1"/>
                  <a:pt x="3471" y="1"/>
                </a:cubicBezTo>
                <a:close/>
              </a:path>
            </a:pathLst>
          </a:custGeom>
          <a:solidFill>
            <a:srgbClr val="DD9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0"/>
          <p:cNvSpPr/>
          <p:nvPr/>
        </p:nvSpPr>
        <p:spPr>
          <a:xfrm>
            <a:off x="7417098" y="4103550"/>
            <a:ext cx="148975" cy="15225"/>
          </a:xfrm>
          <a:custGeom>
            <a:avLst/>
            <a:gdLst/>
            <a:ahLst/>
            <a:cxnLst/>
            <a:rect l="l" t="t" r="r" b="b"/>
            <a:pathLst>
              <a:path w="5959" h="609" extrusionOk="0">
                <a:moveTo>
                  <a:pt x="3947" y="1"/>
                </a:moveTo>
                <a:cubicBezTo>
                  <a:pt x="2608" y="1"/>
                  <a:pt x="1277" y="122"/>
                  <a:pt x="1" y="609"/>
                </a:cubicBezTo>
                <a:cubicBezTo>
                  <a:pt x="1004" y="548"/>
                  <a:pt x="2007" y="457"/>
                  <a:pt x="2979" y="396"/>
                </a:cubicBezTo>
                <a:cubicBezTo>
                  <a:pt x="3861" y="305"/>
                  <a:pt x="5137" y="365"/>
                  <a:pt x="5958" y="61"/>
                </a:cubicBezTo>
                <a:cubicBezTo>
                  <a:pt x="5289" y="31"/>
                  <a:pt x="4617" y="1"/>
                  <a:pt x="3947" y="1"/>
                </a:cubicBezTo>
                <a:close/>
              </a:path>
            </a:pathLst>
          </a:custGeom>
          <a:solidFill>
            <a:srgbClr val="DD9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 name="Google Shape;1041;p50"/>
          <p:cNvGrpSpPr/>
          <p:nvPr/>
        </p:nvGrpSpPr>
        <p:grpSpPr>
          <a:xfrm>
            <a:off x="5875859" y="1895200"/>
            <a:ext cx="947623" cy="975118"/>
            <a:chOff x="5166961" y="1570137"/>
            <a:chExt cx="947623" cy="975118"/>
          </a:xfrm>
        </p:grpSpPr>
        <p:sp>
          <p:nvSpPr>
            <p:cNvPr id="1042" name="Google Shape;1042;p50"/>
            <p:cNvSpPr/>
            <p:nvPr/>
          </p:nvSpPr>
          <p:spPr>
            <a:xfrm rot="-1520100">
              <a:off x="5294268" y="1682306"/>
              <a:ext cx="693009" cy="750782"/>
            </a:xfrm>
            <a:custGeom>
              <a:avLst/>
              <a:gdLst/>
              <a:ahLst/>
              <a:cxnLst/>
              <a:rect l="l" t="t" r="r" b="b"/>
              <a:pathLst>
                <a:path w="27721" h="30032" extrusionOk="0">
                  <a:moveTo>
                    <a:pt x="14712" y="0"/>
                  </a:moveTo>
                  <a:lnTo>
                    <a:pt x="0" y="10487"/>
                  </a:lnTo>
                  <a:lnTo>
                    <a:pt x="729" y="28329"/>
                  </a:lnTo>
                  <a:lnTo>
                    <a:pt x="25563" y="30031"/>
                  </a:lnTo>
                  <a:lnTo>
                    <a:pt x="27721" y="11338"/>
                  </a:lnTo>
                  <a:lnTo>
                    <a:pt x="14712" y="0"/>
                  </a:lnTo>
                  <a:close/>
                </a:path>
              </a:pathLst>
            </a:custGeom>
            <a:solidFill>
              <a:schemeClr val="accent2"/>
            </a:solidFill>
            <a:ln w="98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0"/>
            <p:cNvSpPr/>
            <p:nvPr/>
          </p:nvSpPr>
          <p:spPr>
            <a:xfrm rot="-1520100">
              <a:off x="5354791" y="1948307"/>
              <a:ext cx="638310" cy="483314"/>
            </a:xfrm>
            <a:custGeom>
              <a:avLst/>
              <a:gdLst/>
              <a:ahLst/>
              <a:cxnLst/>
              <a:rect l="l" t="t" r="r" b="b"/>
              <a:pathLst>
                <a:path w="25533" h="19333" extrusionOk="0">
                  <a:moveTo>
                    <a:pt x="0" y="0"/>
                  </a:moveTo>
                  <a:lnTo>
                    <a:pt x="699" y="17630"/>
                  </a:lnTo>
                  <a:lnTo>
                    <a:pt x="25533" y="19332"/>
                  </a:lnTo>
                  <a:lnTo>
                    <a:pt x="25533" y="19332"/>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0"/>
            <p:cNvSpPr/>
            <p:nvPr/>
          </p:nvSpPr>
          <p:spPr>
            <a:xfrm rot="-1520100">
              <a:off x="5660433" y="1888195"/>
              <a:ext cx="372366" cy="462789"/>
            </a:xfrm>
            <a:custGeom>
              <a:avLst/>
              <a:gdLst/>
              <a:ahLst/>
              <a:cxnLst/>
              <a:rect l="l" t="t" r="r" b="b"/>
              <a:pathLst>
                <a:path w="14895" h="18512" extrusionOk="0">
                  <a:moveTo>
                    <a:pt x="14894" y="0"/>
                  </a:moveTo>
                  <a:lnTo>
                    <a:pt x="1" y="8845"/>
                  </a:lnTo>
                  <a:lnTo>
                    <a:pt x="12767" y="18511"/>
                  </a:lnTo>
                  <a:lnTo>
                    <a:pt x="14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0"/>
            <p:cNvSpPr/>
            <p:nvPr/>
          </p:nvSpPr>
          <p:spPr>
            <a:xfrm rot="-1520100">
              <a:off x="5429354" y="2244933"/>
              <a:ext cx="301693" cy="199095"/>
            </a:xfrm>
            <a:custGeom>
              <a:avLst/>
              <a:gdLst/>
              <a:ahLst/>
              <a:cxnLst/>
              <a:rect l="l" t="t" r="r" b="b"/>
              <a:pathLst>
                <a:path w="12068" h="7964" fill="none" extrusionOk="0">
                  <a:moveTo>
                    <a:pt x="0" y="7964"/>
                  </a:moveTo>
                  <a:lnTo>
                    <a:pt x="12068" y="0"/>
                  </a:lnTo>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0"/>
            <p:cNvSpPr/>
            <p:nvPr/>
          </p:nvSpPr>
          <p:spPr>
            <a:xfrm rot="-1520100">
              <a:off x="5355021" y="1781833"/>
              <a:ext cx="546362" cy="408090"/>
            </a:xfrm>
            <a:custGeom>
              <a:avLst/>
              <a:gdLst/>
              <a:ahLst/>
              <a:cxnLst/>
              <a:rect l="l" t="t" r="r" b="b"/>
              <a:pathLst>
                <a:path w="21855" h="16324" extrusionOk="0">
                  <a:moveTo>
                    <a:pt x="0" y="1"/>
                  </a:moveTo>
                  <a:lnTo>
                    <a:pt x="304" y="9667"/>
                  </a:lnTo>
                  <a:lnTo>
                    <a:pt x="9089" y="16323"/>
                  </a:lnTo>
                  <a:lnTo>
                    <a:pt x="21216" y="9119"/>
                  </a:lnTo>
                  <a:lnTo>
                    <a:pt x="21855" y="578"/>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0"/>
            <p:cNvSpPr/>
            <p:nvPr/>
          </p:nvSpPr>
          <p:spPr>
            <a:xfrm rot="-1520100">
              <a:off x="5815761" y="1760189"/>
              <a:ext cx="152746" cy="152771"/>
            </a:xfrm>
            <a:custGeom>
              <a:avLst/>
              <a:gdLst/>
              <a:ahLst/>
              <a:cxnLst/>
              <a:rect l="l" t="t" r="r" b="b"/>
              <a:pathLst>
                <a:path w="6110" h="6111" extrusionOk="0">
                  <a:moveTo>
                    <a:pt x="3070" y="1"/>
                  </a:moveTo>
                  <a:cubicBezTo>
                    <a:pt x="1368" y="1"/>
                    <a:pt x="0" y="1369"/>
                    <a:pt x="0" y="3071"/>
                  </a:cubicBezTo>
                  <a:cubicBezTo>
                    <a:pt x="0" y="4742"/>
                    <a:pt x="1368" y="6110"/>
                    <a:pt x="3070" y="6110"/>
                  </a:cubicBezTo>
                  <a:cubicBezTo>
                    <a:pt x="4742" y="6110"/>
                    <a:pt x="6110" y="4742"/>
                    <a:pt x="6110" y="3071"/>
                  </a:cubicBezTo>
                  <a:cubicBezTo>
                    <a:pt x="6110" y="1369"/>
                    <a:pt x="4742" y="1"/>
                    <a:pt x="30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50"/>
          <p:cNvGrpSpPr/>
          <p:nvPr/>
        </p:nvGrpSpPr>
        <p:grpSpPr>
          <a:xfrm rot="1945978">
            <a:off x="7838783" y="1513049"/>
            <a:ext cx="947601" cy="975096"/>
            <a:chOff x="5166961" y="1570137"/>
            <a:chExt cx="947623" cy="975118"/>
          </a:xfrm>
        </p:grpSpPr>
        <p:sp>
          <p:nvSpPr>
            <p:cNvPr id="1049" name="Google Shape;1049;p50"/>
            <p:cNvSpPr/>
            <p:nvPr/>
          </p:nvSpPr>
          <p:spPr>
            <a:xfrm rot="-1520100">
              <a:off x="5294268" y="1682306"/>
              <a:ext cx="693009" cy="750782"/>
            </a:xfrm>
            <a:custGeom>
              <a:avLst/>
              <a:gdLst/>
              <a:ahLst/>
              <a:cxnLst/>
              <a:rect l="l" t="t" r="r" b="b"/>
              <a:pathLst>
                <a:path w="27721" h="30032" extrusionOk="0">
                  <a:moveTo>
                    <a:pt x="14712" y="0"/>
                  </a:moveTo>
                  <a:lnTo>
                    <a:pt x="0" y="10487"/>
                  </a:lnTo>
                  <a:lnTo>
                    <a:pt x="729" y="28329"/>
                  </a:lnTo>
                  <a:lnTo>
                    <a:pt x="25563" y="30031"/>
                  </a:lnTo>
                  <a:lnTo>
                    <a:pt x="27721" y="11338"/>
                  </a:lnTo>
                  <a:lnTo>
                    <a:pt x="14712" y="0"/>
                  </a:lnTo>
                  <a:close/>
                </a:path>
              </a:pathLst>
            </a:custGeom>
            <a:solidFill>
              <a:schemeClr val="accent2"/>
            </a:solidFill>
            <a:ln w="98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0"/>
            <p:cNvSpPr/>
            <p:nvPr/>
          </p:nvSpPr>
          <p:spPr>
            <a:xfrm rot="-1520100">
              <a:off x="5354791" y="1948307"/>
              <a:ext cx="638310" cy="483314"/>
            </a:xfrm>
            <a:custGeom>
              <a:avLst/>
              <a:gdLst/>
              <a:ahLst/>
              <a:cxnLst/>
              <a:rect l="l" t="t" r="r" b="b"/>
              <a:pathLst>
                <a:path w="25533" h="19333" extrusionOk="0">
                  <a:moveTo>
                    <a:pt x="0" y="0"/>
                  </a:moveTo>
                  <a:lnTo>
                    <a:pt x="699" y="17630"/>
                  </a:lnTo>
                  <a:lnTo>
                    <a:pt x="25533" y="19332"/>
                  </a:lnTo>
                  <a:lnTo>
                    <a:pt x="25533" y="1933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0"/>
            <p:cNvSpPr/>
            <p:nvPr/>
          </p:nvSpPr>
          <p:spPr>
            <a:xfrm rot="-1520100">
              <a:off x="5660433" y="1888195"/>
              <a:ext cx="372366" cy="462789"/>
            </a:xfrm>
            <a:custGeom>
              <a:avLst/>
              <a:gdLst/>
              <a:ahLst/>
              <a:cxnLst/>
              <a:rect l="l" t="t" r="r" b="b"/>
              <a:pathLst>
                <a:path w="14895" h="18512" extrusionOk="0">
                  <a:moveTo>
                    <a:pt x="14894" y="0"/>
                  </a:moveTo>
                  <a:lnTo>
                    <a:pt x="1" y="8845"/>
                  </a:lnTo>
                  <a:lnTo>
                    <a:pt x="12767" y="18511"/>
                  </a:lnTo>
                  <a:lnTo>
                    <a:pt x="148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0"/>
            <p:cNvSpPr/>
            <p:nvPr/>
          </p:nvSpPr>
          <p:spPr>
            <a:xfrm rot="-1520100">
              <a:off x="5429354" y="2244933"/>
              <a:ext cx="301693" cy="199095"/>
            </a:xfrm>
            <a:custGeom>
              <a:avLst/>
              <a:gdLst/>
              <a:ahLst/>
              <a:cxnLst/>
              <a:rect l="l" t="t" r="r" b="b"/>
              <a:pathLst>
                <a:path w="12068" h="7964" fill="none" extrusionOk="0">
                  <a:moveTo>
                    <a:pt x="0" y="7964"/>
                  </a:moveTo>
                  <a:lnTo>
                    <a:pt x="12068" y="0"/>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0"/>
            <p:cNvSpPr/>
            <p:nvPr/>
          </p:nvSpPr>
          <p:spPr>
            <a:xfrm rot="-1520100">
              <a:off x="5355021" y="1781833"/>
              <a:ext cx="546362" cy="408090"/>
            </a:xfrm>
            <a:custGeom>
              <a:avLst/>
              <a:gdLst/>
              <a:ahLst/>
              <a:cxnLst/>
              <a:rect l="l" t="t" r="r" b="b"/>
              <a:pathLst>
                <a:path w="21855" h="16324" extrusionOk="0">
                  <a:moveTo>
                    <a:pt x="0" y="1"/>
                  </a:moveTo>
                  <a:lnTo>
                    <a:pt x="304" y="9667"/>
                  </a:lnTo>
                  <a:lnTo>
                    <a:pt x="9089" y="16323"/>
                  </a:lnTo>
                  <a:lnTo>
                    <a:pt x="21216" y="9119"/>
                  </a:lnTo>
                  <a:lnTo>
                    <a:pt x="21855" y="578"/>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50"/>
          <p:cNvGrpSpPr/>
          <p:nvPr/>
        </p:nvGrpSpPr>
        <p:grpSpPr>
          <a:xfrm>
            <a:off x="7089184" y="1534448"/>
            <a:ext cx="465732" cy="360752"/>
            <a:chOff x="5174873" y="2901823"/>
            <a:chExt cx="465732" cy="360752"/>
          </a:xfrm>
        </p:grpSpPr>
        <p:sp>
          <p:nvSpPr>
            <p:cNvPr id="1055" name="Google Shape;1055;p50"/>
            <p:cNvSpPr/>
            <p:nvPr/>
          </p:nvSpPr>
          <p:spPr>
            <a:xfrm>
              <a:off x="5174873" y="2901823"/>
              <a:ext cx="465732" cy="360752"/>
            </a:xfrm>
            <a:custGeom>
              <a:avLst/>
              <a:gdLst/>
              <a:ahLst/>
              <a:cxnLst/>
              <a:rect l="l" t="t" r="r" b="b"/>
              <a:pathLst>
                <a:path w="29941" h="23192" extrusionOk="0">
                  <a:moveTo>
                    <a:pt x="12524" y="0"/>
                  </a:moveTo>
                  <a:cubicBezTo>
                    <a:pt x="5624" y="0"/>
                    <a:pt x="0" y="5198"/>
                    <a:pt x="0" y="11611"/>
                  </a:cubicBezTo>
                  <a:cubicBezTo>
                    <a:pt x="0" y="17994"/>
                    <a:pt x="5624" y="23192"/>
                    <a:pt x="12524" y="23192"/>
                  </a:cubicBezTo>
                  <a:cubicBezTo>
                    <a:pt x="15442" y="23192"/>
                    <a:pt x="18116" y="22280"/>
                    <a:pt x="20214" y="20730"/>
                  </a:cubicBezTo>
                  <a:cubicBezTo>
                    <a:pt x="21763" y="22065"/>
                    <a:pt x="23718" y="22681"/>
                    <a:pt x="25726" y="22681"/>
                  </a:cubicBezTo>
                  <a:cubicBezTo>
                    <a:pt x="27147" y="22681"/>
                    <a:pt x="28593" y="22373"/>
                    <a:pt x="29940" y="21794"/>
                  </a:cubicBezTo>
                  <a:cubicBezTo>
                    <a:pt x="26293" y="21307"/>
                    <a:pt x="23405" y="20304"/>
                    <a:pt x="23162" y="17721"/>
                  </a:cubicBezTo>
                  <a:cubicBezTo>
                    <a:pt x="24347" y="15927"/>
                    <a:pt x="25047" y="13830"/>
                    <a:pt x="25047" y="11611"/>
                  </a:cubicBezTo>
                  <a:cubicBezTo>
                    <a:pt x="25047" y="5198"/>
                    <a:pt x="19454" y="0"/>
                    <a:pt x="125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0"/>
            <p:cNvSpPr/>
            <p:nvPr/>
          </p:nvSpPr>
          <p:spPr>
            <a:xfrm>
              <a:off x="5271550" y="3025881"/>
              <a:ext cx="85907" cy="135103"/>
            </a:xfrm>
            <a:custGeom>
              <a:avLst/>
              <a:gdLst/>
              <a:ahLst/>
              <a:cxnLst/>
              <a:rect l="l" t="t" r="r" b="b"/>
              <a:pathLst>
                <a:path w="6475" h="10183" extrusionOk="0">
                  <a:moveTo>
                    <a:pt x="2462" y="0"/>
                  </a:moveTo>
                  <a:lnTo>
                    <a:pt x="2462" y="2401"/>
                  </a:lnTo>
                  <a:lnTo>
                    <a:pt x="5016" y="2401"/>
                  </a:lnTo>
                  <a:lnTo>
                    <a:pt x="5016" y="0"/>
                  </a:lnTo>
                  <a:close/>
                  <a:moveTo>
                    <a:pt x="2462" y="3404"/>
                  </a:moveTo>
                  <a:lnTo>
                    <a:pt x="2462" y="3678"/>
                  </a:lnTo>
                  <a:cubicBezTo>
                    <a:pt x="2462" y="3891"/>
                    <a:pt x="2402" y="4073"/>
                    <a:pt x="2310" y="4256"/>
                  </a:cubicBezTo>
                  <a:cubicBezTo>
                    <a:pt x="2219" y="4408"/>
                    <a:pt x="2006" y="4651"/>
                    <a:pt x="1672" y="4894"/>
                  </a:cubicBezTo>
                  <a:lnTo>
                    <a:pt x="1216" y="5289"/>
                  </a:lnTo>
                  <a:cubicBezTo>
                    <a:pt x="791" y="5684"/>
                    <a:pt x="456" y="6049"/>
                    <a:pt x="274" y="6414"/>
                  </a:cubicBezTo>
                  <a:cubicBezTo>
                    <a:pt x="91" y="6748"/>
                    <a:pt x="0" y="7143"/>
                    <a:pt x="0" y="7569"/>
                  </a:cubicBezTo>
                  <a:cubicBezTo>
                    <a:pt x="0" y="8420"/>
                    <a:pt x="304" y="9058"/>
                    <a:pt x="912" y="9514"/>
                  </a:cubicBezTo>
                  <a:cubicBezTo>
                    <a:pt x="1520" y="9970"/>
                    <a:pt x="2402" y="10183"/>
                    <a:pt x="3557" y="10183"/>
                  </a:cubicBezTo>
                  <a:cubicBezTo>
                    <a:pt x="3982" y="10183"/>
                    <a:pt x="4438" y="10122"/>
                    <a:pt x="4924" y="10031"/>
                  </a:cubicBezTo>
                  <a:cubicBezTo>
                    <a:pt x="5411" y="9970"/>
                    <a:pt x="5927" y="9818"/>
                    <a:pt x="6475" y="9636"/>
                  </a:cubicBezTo>
                  <a:lnTo>
                    <a:pt x="6475" y="7538"/>
                  </a:lnTo>
                  <a:cubicBezTo>
                    <a:pt x="6019" y="7812"/>
                    <a:pt x="5532" y="8055"/>
                    <a:pt x="5107" y="8207"/>
                  </a:cubicBezTo>
                  <a:cubicBezTo>
                    <a:pt x="4651" y="8359"/>
                    <a:pt x="4225" y="8420"/>
                    <a:pt x="3860" y="8420"/>
                  </a:cubicBezTo>
                  <a:cubicBezTo>
                    <a:pt x="3435" y="8420"/>
                    <a:pt x="3131" y="8329"/>
                    <a:pt x="2918" y="8146"/>
                  </a:cubicBezTo>
                  <a:cubicBezTo>
                    <a:pt x="2675" y="7994"/>
                    <a:pt x="2553" y="7751"/>
                    <a:pt x="2553" y="7417"/>
                  </a:cubicBezTo>
                  <a:cubicBezTo>
                    <a:pt x="2553" y="7204"/>
                    <a:pt x="2614" y="7022"/>
                    <a:pt x="2736" y="6809"/>
                  </a:cubicBezTo>
                  <a:cubicBezTo>
                    <a:pt x="2888" y="6596"/>
                    <a:pt x="3070" y="6383"/>
                    <a:pt x="3344" y="6170"/>
                  </a:cubicBezTo>
                  <a:lnTo>
                    <a:pt x="3769" y="5775"/>
                  </a:lnTo>
                  <a:cubicBezTo>
                    <a:pt x="4286" y="5319"/>
                    <a:pt x="4620" y="4955"/>
                    <a:pt x="4772" y="4681"/>
                  </a:cubicBezTo>
                  <a:cubicBezTo>
                    <a:pt x="4924" y="4408"/>
                    <a:pt x="5016" y="4073"/>
                    <a:pt x="5016" y="3708"/>
                  </a:cubicBezTo>
                  <a:lnTo>
                    <a:pt x="5016" y="340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0"/>
            <p:cNvSpPr/>
            <p:nvPr/>
          </p:nvSpPr>
          <p:spPr>
            <a:xfrm>
              <a:off x="5383249" y="2990789"/>
              <a:ext cx="85920" cy="134705"/>
            </a:xfrm>
            <a:custGeom>
              <a:avLst/>
              <a:gdLst/>
              <a:ahLst/>
              <a:cxnLst/>
              <a:rect l="l" t="t" r="r" b="b"/>
              <a:pathLst>
                <a:path w="6476" h="10153" extrusionOk="0">
                  <a:moveTo>
                    <a:pt x="2919" y="1"/>
                  </a:moveTo>
                  <a:cubicBezTo>
                    <a:pt x="2493" y="1"/>
                    <a:pt x="2037" y="31"/>
                    <a:pt x="1581" y="122"/>
                  </a:cubicBezTo>
                  <a:cubicBezTo>
                    <a:pt x="1095" y="214"/>
                    <a:pt x="578" y="335"/>
                    <a:pt x="1" y="548"/>
                  </a:cubicBezTo>
                  <a:lnTo>
                    <a:pt x="1" y="2645"/>
                  </a:lnTo>
                  <a:cubicBezTo>
                    <a:pt x="487" y="2341"/>
                    <a:pt x="943" y="2128"/>
                    <a:pt x="1399" y="1976"/>
                  </a:cubicBezTo>
                  <a:cubicBezTo>
                    <a:pt x="1825" y="1824"/>
                    <a:pt x="2250" y="1733"/>
                    <a:pt x="2615" y="1733"/>
                  </a:cubicBezTo>
                  <a:cubicBezTo>
                    <a:pt x="3040" y="1733"/>
                    <a:pt x="3344" y="1824"/>
                    <a:pt x="3588" y="2007"/>
                  </a:cubicBezTo>
                  <a:cubicBezTo>
                    <a:pt x="3800" y="2189"/>
                    <a:pt x="3922" y="2432"/>
                    <a:pt x="3922" y="2736"/>
                  </a:cubicBezTo>
                  <a:cubicBezTo>
                    <a:pt x="3922" y="2949"/>
                    <a:pt x="3861" y="3162"/>
                    <a:pt x="3740" y="3344"/>
                  </a:cubicBezTo>
                  <a:cubicBezTo>
                    <a:pt x="3618" y="3557"/>
                    <a:pt x="3405" y="3770"/>
                    <a:pt x="3132" y="4013"/>
                  </a:cubicBezTo>
                  <a:lnTo>
                    <a:pt x="2676" y="4408"/>
                  </a:lnTo>
                  <a:cubicBezTo>
                    <a:pt x="2189" y="4834"/>
                    <a:pt x="1855" y="5198"/>
                    <a:pt x="1703" y="5472"/>
                  </a:cubicBezTo>
                  <a:cubicBezTo>
                    <a:pt x="1551" y="5746"/>
                    <a:pt x="1460" y="6080"/>
                    <a:pt x="1460" y="6445"/>
                  </a:cubicBezTo>
                  <a:lnTo>
                    <a:pt x="1460" y="6779"/>
                  </a:lnTo>
                  <a:lnTo>
                    <a:pt x="4013" y="6779"/>
                  </a:lnTo>
                  <a:lnTo>
                    <a:pt x="4013" y="6475"/>
                  </a:lnTo>
                  <a:cubicBezTo>
                    <a:pt x="4013" y="6262"/>
                    <a:pt x="4074" y="6080"/>
                    <a:pt x="4165" y="5928"/>
                  </a:cubicBezTo>
                  <a:cubicBezTo>
                    <a:pt x="4256" y="5746"/>
                    <a:pt x="4469" y="5533"/>
                    <a:pt x="4803" y="5259"/>
                  </a:cubicBezTo>
                  <a:lnTo>
                    <a:pt x="5259" y="4864"/>
                  </a:lnTo>
                  <a:cubicBezTo>
                    <a:pt x="5685" y="4469"/>
                    <a:pt x="6019" y="4104"/>
                    <a:pt x="6202" y="3770"/>
                  </a:cubicBezTo>
                  <a:cubicBezTo>
                    <a:pt x="6384" y="3405"/>
                    <a:pt x="6475" y="3040"/>
                    <a:pt x="6475" y="2584"/>
                  </a:cubicBezTo>
                  <a:cubicBezTo>
                    <a:pt x="6475" y="1733"/>
                    <a:pt x="6171" y="1095"/>
                    <a:pt x="5563" y="639"/>
                  </a:cubicBezTo>
                  <a:cubicBezTo>
                    <a:pt x="4955" y="214"/>
                    <a:pt x="4074" y="1"/>
                    <a:pt x="2919" y="1"/>
                  </a:cubicBezTo>
                  <a:close/>
                  <a:moveTo>
                    <a:pt x="1460" y="7752"/>
                  </a:moveTo>
                  <a:lnTo>
                    <a:pt x="1460" y="10153"/>
                  </a:lnTo>
                  <a:lnTo>
                    <a:pt x="4013" y="10153"/>
                  </a:lnTo>
                  <a:lnTo>
                    <a:pt x="4013" y="775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 name="Google Shape;1058;p50"/>
          <p:cNvSpPr/>
          <p:nvPr/>
        </p:nvSpPr>
        <p:spPr>
          <a:xfrm>
            <a:off x="6322944" y="3040188"/>
            <a:ext cx="1003372" cy="470638"/>
          </a:xfrm>
          <a:custGeom>
            <a:avLst/>
            <a:gdLst/>
            <a:ahLst/>
            <a:cxnLst/>
            <a:rect l="l" t="t" r="r" b="b"/>
            <a:pathLst>
              <a:path w="60792" h="35473" extrusionOk="0">
                <a:moveTo>
                  <a:pt x="5258" y="1"/>
                </a:moveTo>
                <a:cubicBezTo>
                  <a:pt x="2371" y="1"/>
                  <a:pt x="0" y="2372"/>
                  <a:pt x="0" y="5290"/>
                </a:cubicBezTo>
                <a:lnTo>
                  <a:pt x="0" y="18664"/>
                </a:lnTo>
                <a:cubicBezTo>
                  <a:pt x="0" y="21582"/>
                  <a:pt x="2371" y="23922"/>
                  <a:pt x="5258" y="23922"/>
                </a:cubicBezTo>
                <a:lnTo>
                  <a:pt x="44955" y="23922"/>
                </a:lnTo>
                <a:cubicBezTo>
                  <a:pt x="45928" y="28633"/>
                  <a:pt x="48238" y="32433"/>
                  <a:pt x="51582" y="35472"/>
                </a:cubicBezTo>
                <a:cubicBezTo>
                  <a:pt x="49211" y="31551"/>
                  <a:pt x="47812" y="27661"/>
                  <a:pt x="49667" y="23922"/>
                </a:cubicBezTo>
                <a:lnTo>
                  <a:pt x="55533" y="23922"/>
                </a:lnTo>
                <a:cubicBezTo>
                  <a:pt x="58421" y="23922"/>
                  <a:pt x="60791" y="21582"/>
                  <a:pt x="60791" y="18664"/>
                </a:cubicBezTo>
                <a:lnTo>
                  <a:pt x="60791" y="5290"/>
                </a:lnTo>
                <a:cubicBezTo>
                  <a:pt x="60791" y="2372"/>
                  <a:pt x="58421" y="1"/>
                  <a:pt x="555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0"/>
          <p:cNvSpPr txBox="1"/>
          <p:nvPr/>
        </p:nvSpPr>
        <p:spPr>
          <a:xfrm>
            <a:off x="6278104" y="3036113"/>
            <a:ext cx="1088100" cy="32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Zen Kaku Gothic New Medium"/>
                <a:ea typeface="Zen Kaku Gothic New Medium"/>
                <a:cs typeface="Zen Kaku Gothic New Medium"/>
                <a:sym typeface="Zen Kaku Gothic New Medium"/>
              </a:rPr>
              <a:t>Help</a:t>
            </a:r>
            <a:endParaRPr>
              <a:latin typeface="Zen Kaku Gothic New Medium"/>
              <a:ea typeface="Zen Kaku Gothic New Medium"/>
              <a:cs typeface="Zen Kaku Gothic New Medium"/>
              <a:sym typeface="Zen Kaku Gothic New Medium"/>
            </a:endParaRPr>
          </a:p>
        </p:txBody>
      </p:sp>
      <p:grpSp>
        <p:nvGrpSpPr>
          <p:cNvPr id="4" name="Group 3">
            <a:extLst>
              <a:ext uri="{FF2B5EF4-FFF2-40B4-BE49-F238E27FC236}">
                <a16:creationId xmlns:a16="http://schemas.microsoft.com/office/drawing/2014/main" id="{9D2AA672-20B5-1C73-CAEC-0E07CB9F33FD}"/>
              </a:ext>
            </a:extLst>
          </p:cNvPr>
          <p:cNvGrpSpPr/>
          <p:nvPr/>
        </p:nvGrpSpPr>
        <p:grpSpPr>
          <a:xfrm>
            <a:off x="2383471" y="1188340"/>
            <a:ext cx="1479457" cy="1383410"/>
            <a:chOff x="958943" y="676507"/>
            <a:chExt cx="1479457" cy="1383410"/>
          </a:xfrm>
        </p:grpSpPr>
        <p:sp>
          <p:nvSpPr>
            <p:cNvPr id="2" name="Google Shape;718;p41">
              <a:extLst>
                <a:ext uri="{FF2B5EF4-FFF2-40B4-BE49-F238E27FC236}">
                  <a16:creationId xmlns:a16="http://schemas.microsoft.com/office/drawing/2014/main" id="{427DAE1B-F560-33DA-8C28-5595E730EB5E}"/>
                </a:ext>
              </a:extLst>
            </p:cNvPr>
            <p:cNvSpPr/>
            <p:nvPr/>
          </p:nvSpPr>
          <p:spPr>
            <a:xfrm>
              <a:off x="958943" y="676507"/>
              <a:ext cx="1479457" cy="138341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 name="Google Shape;720;p41">
              <a:extLst>
                <a:ext uri="{FF2B5EF4-FFF2-40B4-BE49-F238E27FC236}">
                  <a16:creationId xmlns:a16="http://schemas.microsoft.com/office/drawing/2014/main" id="{80390AF0-47A2-69C9-8C2C-2648C99B43AE}"/>
                </a:ext>
              </a:extLst>
            </p:cNvPr>
            <p:cNvSpPr txBox="1">
              <a:spLocks/>
            </p:cNvSpPr>
            <p:nvPr/>
          </p:nvSpPr>
          <p:spPr>
            <a:xfrm>
              <a:off x="1103171" y="969229"/>
              <a:ext cx="1191000" cy="84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6000" b="1" dirty="0">
                  <a:solidFill>
                    <a:srgbClr val="2E495A"/>
                  </a:solidFill>
                  <a:latin typeface="Archivo" panose="020B0604020202020204" charset="-93"/>
                  <a:cs typeface="Archivo" panose="020B0604020202020204" charset="-93"/>
                </a:rPr>
                <a:t>0</a:t>
              </a:r>
              <a:r>
                <a:rPr lang="vi-VN" sz="6000" b="1" dirty="0">
                  <a:solidFill>
                    <a:srgbClr val="2E495A"/>
                  </a:solidFill>
                  <a:latin typeface="Archivo" panose="020B0604020202020204" charset="-93"/>
                  <a:cs typeface="Archivo" panose="020B0604020202020204" charset="-93"/>
                </a:rPr>
                <a:t>3</a:t>
              </a:r>
              <a:endParaRPr lang="en" sz="6000" b="1" dirty="0">
                <a:solidFill>
                  <a:srgbClr val="2E495A"/>
                </a:solidFill>
                <a:latin typeface="Archivo" panose="020B0604020202020204" charset="-93"/>
                <a:cs typeface="Archivo" panose="020B0604020202020204" charset="-93"/>
              </a:endParaRPr>
            </a:p>
          </p:txBody>
        </p:sp>
      </p:grpSp>
      <p:sp>
        <p:nvSpPr>
          <p:cNvPr id="1004" name="Google Shape;1004;p50"/>
          <p:cNvSpPr txBox="1">
            <a:spLocks noGrp="1"/>
          </p:cNvSpPr>
          <p:nvPr>
            <p:ph type="title"/>
          </p:nvPr>
        </p:nvSpPr>
        <p:spPr>
          <a:xfrm>
            <a:off x="182600" y="2378263"/>
            <a:ext cx="6301715" cy="1903163"/>
          </a:xfrm>
          <a:prstGeom prst="rect">
            <a:avLst/>
          </a:prstGeom>
        </p:spPr>
        <p:txBody>
          <a:bodyPr spcFirstLastPara="1" wrap="square" lIns="91425" tIns="91425" rIns="91425" bIns="91425" anchor="ctr" anchorCtr="0">
            <a:noAutofit/>
          </a:bodyPr>
          <a:lstStyle/>
          <a:p>
            <a:pPr algn="ctr">
              <a:lnSpc>
                <a:spcPct val="130000"/>
              </a:lnSpc>
              <a:spcBef>
                <a:spcPts val="600"/>
              </a:spcBef>
              <a:spcAft>
                <a:spcPts val="600"/>
              </a:spcAft>
            </a:pPr>
            <a:r>
              <a:rPr lang="vi-VN" sz="4000" dirty="0"/>
              <a:t>MODEL TRAINING </a:t>
            </a:r>
            <a:br>
              <a:rPr lang="vi-VN" sz="4000" dirty="0"/>
            </a:br>
            <a:r>
              <a:rPr lang="vi-VN" sz="4000" dirty="0"/>
              <a:t>AND EVALUATION</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50"/>
        <p:cNvGrpSpPr/>
        <p:nvPr/>
      </p:nvGrpSpPr>
      <p:grpSpPr>
        <a:xfrm>
          <a:off x="0" y="0"/>
          <a:ext cx="0" cy="0"/>
          <a:chOff x="0" y="0"/>
          <a:chExt cx="0" cy="0"/>
        </a:xfrm>
      </p:grpSpPr>
      <p:sp>
        <p:nvSpPr>
          <p:cNvPr id="1451" name="Google Shape;1451;p63"/>
          <p:cNvSpPr txBox="1">
            <a:spLocks noGrp="1"/>
          </p:cNvSpPr>
          <p:nvPr>
            <p:ph type="title"/>
          </p:nvPr>
        </p:nvSpPr>
        <p:spPr>
          <a:xfrm>
            <a:off x="720000" y="84465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sz="3200" dirty="0"/>
              <a:t>MODEL TRAINING AND EVALUATION</a:t>
            </a:r>
            <a:endParaRPr sz="3200" dirty="0"/>
          </a:p>
        </p:txBody>
      </p:sp>
      <p:sp>
        <p:nvSpPr>
          <p:cNvPr id="1453" name="Google Shape;1453;p63"/>
          <p:cNvSpPr txBox="1"/>
          <p:nvPr/>
        </p:nvSpPr>
        <p:spPr>
          <a:xfrm>
            <a:off x="835850" y="1984604"/>
            <a:ext cx="1837800" cy="766497"/>
          </a:xfrm>
          <a:prstGeom prst="rect">
            <a:avLst/>
          </a:prstGeom>
          <a:noFill/>
          <a:ln>
            <a:noFill/>
          </a:ln>
        </p:spPr>
        <p:txBody>
          <a:bodyPr spcFirstLastPara="1" wrap="square" lIns="0" tIns="0" rIns="0" bIns="0" anchor="b" anchorCtr="0">
            <a:noAutofit/>
          </a:bodyPr>
          <a:lstStyle/>
          <a:p>
            <a:pPr marL="0" lvl="0" indent="0" algn="ctr" rtl="0">
              <a:spcBef>
                <a:spcPts val="0"/>
              </a:spcBef>
              <a:spcAft>
                <a:spcPts val="1200"/>
              </a:spcAft>
              <a:buNone/>
            </a:pPr>
            <a:r>
              <a:rPr lang="vi-VN" sz="2000" dirty="0" err="1">
                <a:solidFill>
                  <a:schemeClr val="lt1"/>
                </a:solidFill>
                <a:latin typeface="Archivo Medium"/>
                <a:ea typeface="Archivo Medium"/>
                <a:cs typeface="Archivo Medium"/>
                <a:sym typeface="Archivo Medium"/>
              </a:rPr>
              <a:t>Divide</a:t>
            </a:r>
            <a:r>
              <a:rPr lang="vi-VN" sz="2000" dirty="0">
                <a:solidFill>
                  <a:schemeClr val="lt1"/>
                </a:solidFill>
                <a:latin typeface="Archivo Medium"/>
                <a:ea typeface="Archivo Medium"/>
                <a:cs typeface="Archivo Medium"/>
                <a:sym typeface="Archivo Medium"/>
              </a:rPr>
              <a:t> the </a:t>
            </a:r>
            <a:r>
              <a:rPr lang="vi-VN" sz="2000" dirty="0" err="1">
                <a:solidFill>
                  <a:schemeClr val="lt1"/>
                </a:solidFill>
                <a:latin typeface="Archivo Medium"/>
                <a:ea typeface="Archivo Medium"/>
                <a:cs typeface="Archivo Medium"/>
                <a:sym typeface="Archivo Medium"/>
              </a:rPr>
              <a:t>data</a:t>
            </a:r>
            <a:r>
              <a:rPr lang="vi-VN" sz="2000" dirty="0">
                <a:solidFill>
                  <a:schemeClr val="lt1"/>
                </a:solidFill>
                <a:latin typeface="Archivo Medium"/>
                <a:ea typeface="Archivo Medium"/>
                <a:cs typeface="Archivo Medium"/>
                <a:sym typeface="Archivo Medium"/>
              </a:rPr>
              <a:t> </a:t>
            </a:r>
            <a:r>
              <a:rPr lang="vi-VN" sz="2000" dirty="0" err="1">
                <a:solidFill>
                  <a:schemeClr val="lt1"/>
                </a:solidFill>
                <a:latin typeface="Archivo Medium"/>
                <a:ea typeface="Archivo Medium"/>
                <a:cs typeface="Archivo Medium"/>
                <a:sym typeface="Archivo Medium"/>
              </a:rPr>
              <a:t>set</a:t>
            </a:r>
            <a:endParaRPr sz="2000" dirty="0">
              <a:solidFill>
                <a:schemeClr val="lt1"/>
              </a:solidFill>
              <a:latin typeface="Archivo Medium"/>
              <a:ea typeface="Archivo Medium"/>
              <a:cs typeface="Archivo Medium"/>
              <a:sym typeface="Archivo Medium"/>
            </a:endParaRPr>
          </a:p>
        </p:txBody>
      </p:sp>
      <p:sp>
        <p:nvSpPr>
          <p:cNvPr id="1454" name="Google Shape;1454;p63"/>
          <p:cNvSpPr/>
          <p:nvPr/>
        </p:nvSpPr>
        <p:spPr>
          <a:xfrm>
            <a:off x="1275762" y="2711900"/>
            <a:ext cx="729300" cy="729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3"/>
          <p:cNvSpPr txBox="1"/>
          <p:nvPr/>
        </p:nvSpPr>
        <p:spPr>
          <a:xfrm>
            <a:off x="2673650" y="2925518"/>
            <a:ext cx="1837800" cy="855893"/>
          </a:xfrm>
          <a:prstGeom prst="rect">
            <a:avLst/>
          </a:prstGeom>
          <a:noFill/>
          <a:ln>
            <a:noFill/>
          </a:ln>
        </p:spPr>
        <p:txBody>
          <a:bodyPr spcFirstLastPara="1" wrap="square" lIns="0" tIns="0" rIns="0" bIns="0" anchor="b" anchorCtr="0">
            <a:noAutofit/>
          </a:bodyPr>
          <a:lstStyle/>
          <a:p>
            <a:pPr marL="0" lvl="0" indent="0" algn="ctr" rtl="0">
              <a:spcBef>
                <a:spcPts val="0"/>
              </a:spcBef>
              <a:spcAft>
                <a:spcPts val="1200"/>
              </a:spcAft>
              <a:buNone/>
            </a:pPr>
            <a:r>
              <a:rPr lang="vi-VN" sz="2000" dirty="0" err="1">
                <a:solidFill>
                  <a:schemeClr val="lt1"/>
                </a:solidFill>
                <a:latin typeface="Archivo Medium"/>
                <a:ea typeface="Archivo Medium"/>
                <a:cs typeface="Archivo Medium"/>
                <a:sym typeface="Archivo Medium"/>
              </a:rPr>
              <a:t>Handle</a:t>
            </a:r>
            <a:r>
              <a:rPr lang="vi-VN" sz="2000" dirty="0">
                <a:solidFill>
                  <a:schemeClr val="lt1"/>
                </a:solidFill>
                <a:latin typeface="Archivo Medium"/>
                <a:ea typeface="Archivo Medium"/>
                <a:cs typeface="Archivo Medium"/>
                <a:sym typeface="Archivo Medium"/>
              </a:rPr>
              <a:t> </a:t>
            </a:r>
            <a:r>
              <a:rPr lang="vi-VN" sz="2000" dirty="0" err="1">
                <a:solidFill>
                  <a:schemeClr val="lt1"/>
                </a:solidFill>
                <a:latin typeface="Archivo Medium"/>
                <a:ea typeface="Archivo Medium"/>
                <a:cs typeface="Archivo Medium"/>
                <a:sym typeface="Archivo Medium"/>
              </a:rPr>
              <a:t>data</a:t>
            </a:r>
            <a:r>
              <a:rPr lang="vi-VN" sz="2000" dirty="0">
                <a:solidFill>
                  <a:schemeClr val="lt1"/>
                </a:solidFill>
                <a:latin typeface="Archivo Medium"/>
                <a:ea typeface="Archivo Medium"/>
                <a:cs typeface="Archivo Medium"/>
                <a:sym typeface="Archivo Medium"/>
              </a:rPr>
              <a:t> </a:t>
            </a:r>
            <a:r>
              <a:rPr lang="vi-VN" sz="2000" dirty="0" err="1">
                <a:solidFill>
                  <a:schemeClr val="lt1"/>
                </a:solidFill>
                <a:latin typeface="Archivo Medium"/>
                <a:ea typeface="Archivo Medium"/>
                <a:cs typeface="Archivo Medium"/>
                <a:sym typeface="Archivo Medium"/>
              </a:rPr>
              <a:t>imbalance</a:t>
            </a:r>
            <a:endParaRPr sz="2000" dirty="0">
              <a:solidFill>
                <a:schemeClr val="lt1"/>
              </a:solidFill>
              <a:latin typeface="Archivo Medium"/>
              <a:ea typeface="Archivo Medium"/>
              <a:cs typeface="Archivo Medium"/>
              <a:sym typeface="Archivo Medium"/>
            </a:endParaRPr>
          </a:p>
        </p:txBody>
      </p:sp>
      <p:sp>
        <p:nvSpPr>
          <p:cNvPr id="1458" name="Google Shape;1458;p63"/>
          <p:cNvSpPr txBox="1"/>
          <p:nvPr/>
        </p:nvSpPr>
        <p:spPr>
          <a:xfrm>
            <a:off x="4627599" y="1927590"/>
            <a:ext cx="1837800" cy="803432"/>
          </a:xfrm>
          <a:prstGeom prst="rect">
            <a:avLst/>
          </a:prstGeom>
          <a:noFill/>
          <a:ln>
            <a:noFill/>
          </a:ln>
        </p:spPr>
        <p:txBody>
          <a:bodyPr spcFirstLastPara="1" wrap="square" lIns="0" tIns="0" rIns="0" bIns="0" anchor="b" anchorCtr="0">
            <a:noAutofit/>
          </a:bodyPr>
          <a:lstStyle/>
          <a:p>
            <a:pPr marL="0" lvl="0" indent="0" algn="ctr" rtl="0">
              <a:spcBef>
                <a:spcPts val="0"/>
              </a:spcBef>
              <a:spcAft>
                <a:spcPts val="1200"/>
              </a:spcAft>
              <a:buNone/>
            </a:pPr>
            <a:r>
              <a:rPr lang="vi-VN" sz="2000" dirty="0" err="1">
                <a:solidFill>
                  <a:schemeClr val="lt1"/>
                </a:solidFill>
                <a:latin typeface="Archivo Medium"/>
                <a:ea typeface="Archivo Medium"/>
                <a:cs typeface="Archivo Medium"/>
                <a:sym typeface="Archivo Medium"/>
              </a:rPr>
              <a:t>Select</a:t>
            </a:r>
            <a:r>
              <a:rPr lang="vi-VN" sz="2000" dirty="0">
                <a:solidFill>
                  <a:schemeClr val="lt1"/>
                </a:solidFill>
                <a:latin typeface="Archivo Medium"/>
                <a:ea typeface="Archivo Medium"/>
                <a:cs typeface="Archivo Medium"/>
                <a:sym typeface="Archivo Medium"/>
              </a:rPr>
              <a:t> </a:t>
            </a:r>
            <a:r>
              <a:rPr lang="vi-VN" sz="2000" dirty="0" err="1">
                <a:solidFill>
                  <a:schemeClr val="lt1"/>
                </a:solidFill>
                <a:latin typeface="Archivo Medium"/>
                <a:ea typeface="Archivo Medium"/>
                <a:cs typeface="Archivo Medium"/>
                <a:sym typeface="Archivo Medium"/>
              </a:rPr>
              <a:t>features</a:t>
            </a:r>
            <a:endParaRPr sz="2000" dirty="0">
              <a:solidFill>
                <a:schemeClr val="lt1"/>
              </a:solidFill>
              <a:latin typeface="Archivo Medium"/>
              <a:ea typeface="Archivo Medium"/>
              <a:cs typeface="Archivo Medium"/>
              <a:sym typeface="Archivo Medium"/>
            </a:endParaRPr>
          </a:p>
        </p:txBody>
      </p:sp>
      <p:sp>
        <p:nvSpPr>
          <p:cNvPr id="1460" name="Google Shape;1460;p63"/>
          <p:cNvSpPr txBox="1"/>
          <p:nvPr/>
        </p:nvSpPr>
        <p:spPr>
          <a:xfrm>
            <a:off x="6646844" y="3392447"/>
            <a:ext cx="1713536" cy="1017327"/>
          </a:xfrm>
          <a:prstGeom prst="rect">
            <a:avLst/>
          </a:prstGeom>
          <a:noFill/>
          <a:ln>
            <a:noFill/>
          </a:ln>
        </p:spPr>
        <p:txBody>
          <a:bodyPr spcFirstLastPara="1" wrap="square" lIns="0" tIns="0" rIns="0" bIns="0" anchor="b" anchorCtr="0">
            <a:noAutofit/>
          </a:bodyPr>
          <a:lstStyle/>
          <a:p>
            <a:pPr marL="0" lvl="0" indent="0" algn="ctr" rtl="0">
              <a:spcBef>
                <a:spcPts val="0"/>
              </a:spcBef>
              <a:spcAft>
                <a:spcPts val="1200"/>
              </a:spcAft>
              <a:buNone/>
            </a:pPr>
            <a:r>
              <a:rPr lang="en-US" sz="2000" dirty="0">
                <a:solidFill>
                  <a:schemeClr val="lt1"/>
                </a:solidFill>
                <a:latin typeface="Archivo Medium"/>
                <a:ea typeface="Archivo Medium"/>
                <a:cs typeface="Archivo Medium"/>
                <a:sym typeface="Archivo Medium"/>
              </a:rPr>
              <a:t>Choose a machine learning model</a:t>
            </a:r>
            <a:endParaRPr sz="2000" dirty="0">
              <a:solidFill>
                <a:schemeClr val="lt1"/>
              </a:solidFill>
              <a:latin typeface="Archivo Medium"/>
              <a:ea typeface="Archivo Medium"/>
              <a:cs typeface="Archivo Medium"/>
              <a:sym typeface="Archivo Medium"/>
            </a:endParaRPr>
          </a:p>
        </p:txBody>
      </p:sp>
      <p:sp>
        <p:nvSpPr>
          <p:cNvPr id="1461" name="Google Shape;1461;p63"/>
          <p:cNvSpPr/>
          <p:nvPr/>
        </p:nvSpPr>
        <p:spPr>
          <a:xfrm>
            <a:off x="3230162" y="2113100"/>
            <a:ext cx="729300" cy="729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3"/>
          <p:cNvSpPr/>
          <p:nvPr/>
        </p:nvSpPr>
        <p:spPr>
          <a:xfrm>
            <a:off x="5185312" y="2711900"/>
            <a:ext cx="729300" cy="729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3"/>
          <p:cNvSpPr/>
          <p:nvPr/>
        </p:nvSpPr>
        <p:spPr>
          <a:xfrm>
            <a:off x="7138962" y="2112250"/>
            <a:ext cx="729300" cy="729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64" name="Google Shape;1464;p63"/>
          <p:cNvCxnSpPr>
            <a:stCxn id="1454" idx="6"/>
            <a:endCxn id="1461" idx="2"/>
          </p:cNvCxnSpPr>
          <p:nvPr/>
        </p:nvCxnSpPr>
        <p:spPr>
          <a:xfrm rot="10800000" flipH="1">
            <a:off x="2005062" y="2477750"/>
            <a:ext cx="1225200" cy="598800"/>
          </a:xfrm>
          <a:prstGeom prst="bentConnector3">
            <a:avLst>
              <a:gd name="adj1" fmla="val 49996"/>
            </a:avLst>
          </a:prstGeom>
          <a:noFill/>
          <a:ln w="19050" cap="flat" cmpd="sng">
            <a:solidFill>
              <a:schemeClr val="lt1"/>
            </a:solidFill>
            <a:prstDash val="solid"/>
            <a:round/>
            <a:headEnd type="none" w="med" len="med"/>
            <a:tailEnd type="triangle" w="med" len="med"/>
          </a:ln>
        </p:spPr>
      </p:cxnSp>
      <p:cxnSp>
        <p:nvCxnSpPr>
          <p:cNvPr id="1465" name="Google Shape;1465;p63"/>
          <p:cNvCxnSpPr>
            <a:stCxn id="1462" idx="6"/>
            <a:endCxn id="1463" idx="2"/>
          </p:cNvCxnSpPr>
          <p:nvPr/>
        </p:nvCxnSpPr>
        <p:spPr>
          <a:xfrm rot="10800000" flipH="1">
            <a:off x="5914612" y="2476850"/>
            <a:ext cx="1224300" cy="599700"/>
          </a:xfrm>
          <a:prstGeom prst="bentConnector3">
            <a:avLst>
              <a:gd name="adj1" fmla="val 50002"/>
            </a:avLst>
          </a:prstGeom>
          <a:noFill/>
          <a:ln w="19050" cap="flat" cmpd="sng">
            <a:solidFill>
              <a:schemeClr val="lt1"/>
            </a:solidFill>
            <a:prstDash val="solid"/>
            <a:round/>
            <a:headEnd type="none" w="med" len="med"/>
            <a:tailEnd type="triangle" w="med" len="med"/>
          </a:ln>
        </p:spPr>
      </p:cxnSp>
      <p:cxnSp>
        <p:nvCxnSpPr>
          <p:cNvPr id="1466" name="Google Shape;1466;p63"/>
          <p:cNvCxnSpPr>
            <a:stCxn id="1461" idx="6"/>
            <a:endCxn id="1462" idx="2"/>
          </p:cNvCxnSpPr>
          <p:nvPr/>
        </p:nvCxnSpPr>
        <p:spPr>
          <a:xfrm>
            <a:off x="3959462" y="2477750"/>
            <a:ext cx="1225800" cy="598800"/>
          </a:xfrm>
          <a:prstGeom prst="bentConnector3">
            <a:avLst>
              <a:gd name="adj1" fmla="val 50002"/>
            </a:avLst>
          </a:prstGeom>
          <a:noFill/>
          <a:ln w="19050" cap="flat" cmpd="sng">
            <a:solidFill>
              <a:schemeClr val="lt1"/>
            </a:solidFill>
            <a:prstDash val="solid"/>
            <a:round/>
            <a:headEnd type="none" w="med" len="med"/>
            <a:tailEnd type="stealth" w="med" len="med"/>
          </a:ln>
        </p:spPr>
      </p:cxnSp>
      <p:sp>
        <p:nvSpPr>
          <p:cNvPr id="1467" name="Google Shape;1467;p63"/>
          <p:cNvSpPr/>
          <p:nvPr/>
        </p:nvSpPr>
        <p:spPr>
          <a:xfrm>
            <a:off x="1518520" y="2925518"/>
            <a:ext cx="242808" cy="315517"/>
          </a:xfrm>
          <a:custGeom>
            <a:avLst/>
            <a:gdLst/>
            <a:ahLst/>
            <a:cxnLst/>
            <a:rect l="l" t="t" r="r" b="b"/>
            <a:pathLst>
              <a:path w="6896" h="8961" extrusionOk="0">
                <a:moveTo>
                  <a:pt x="3839" y="263"/>
                </a:moveTo>
                <a:cubicBezTo>
                  <a:pt x="4229" y="263"/>
                  <a:pt x="4545" y="580"/>
                  <a:pt x="4545" y="971"/>
                </a:cubicBezTo>
                <a:lnTo>
                  <a:pt x="4545" y="1464"/>
                </a:lnTo>
                <a:lnTo>
                  <a:pt x="4327" y="1591"/>
                </a:lnTo>
                <a:cubicBezTo>
                  <a:pt x="4168" y="1685"/>
                  <a:pt x="3988" y="1732"/>
                  <a:pt x="3807" y="1732"/>
                </a:cubicBezTo>
                <a:cubicBezTo>
                  <a:pt x="3676" y="1732"/>
                  <a:pt x="3546" y="1708"/>
                  <a:pt x="3423" y="1658"/>
                </a:cubicBezTo>
                <a:lnTo>
                  <a:pt x="2835" y="1420"/>
                </a:lnTo>
                <a:cubicBezTo>
                  <a:pt x="2769" y="1393"/>
                  <a:pt x="2700" y="1380"/>
                  <a:pt x="2631" y="1380"/>
                </a:cubicBezTo>
                <a:cubicBezTo>
                  <a:pt x="2533" y="1380"/>
                  <a:pt x="2436" y="1407"/>
                  <a:pt x="2350" y="1459"/>
                </a:cubicBezTo>
                <a:lnTo>
                  <a:pt x="2350" y="971"/>
                </a:lnTo>
                <a:cubicBezTo>
                  <a:pt x="2350" y="580"/>
                  <a:pt x="2668" y="263"/>
                  <a:pt x="3058" y="263"/>
                </a:cubicBezTo>
                <a:close/>
                <a:moveTo>
                  <a:pt x="3797" y="2844"/>
                </a:moveTo>
                <a:cubicBezTo>
                  <a:pt x="3850" y="2844"/>
                  <a:pt x="3892" y="2886"/>
                  <a:pt x="3893" y="2939"/>
                </a:cubicBezTo>
                <a:cubicBezTo>
                  <a:pt x="3892" y="2992"/>
                  <a:pt x="3850" y="3034"/>
                  <a:pt x="3797" y="3034"/>
                </a:cubicBezTo>
                <a:lnTo>
                  <a:pt x="3522" y="3034"/>
                </a:lnTo>
                <a:cubicBezTo>
                  <a:pt x="3470" y="3034"/>
                  <a:pt x="3427" y="2992"/>
                  <a:pt x="3427" y="2939"/>
                </a:cubicBezTo>
                <a:cubicBezTo>
                  <a:pt x="3427" y="2886"/>
                  <a:pt x="3470" y="2844"/>
                  <a:pt x="3522" y="2844"/>
                </a:cubicBezTo>
                <a:close/>
                <a:moveTo>
                  <a:pt x="2633" y="1642"/>
                </a:moveTo>
                <a:cubicBezTo>
                  <a:pt x="2667" y="1642"/>
                  <a:pt x="2702" y="1649"/>
                  <a:pt x="2736" y="1663"/>
                </a:cubicBezTo>
                <a:lnTo>
                  <a:pt x="3324" y="1901"/>
                </a:lnTo>
                <a:cubicBezTo>
                  <a:pt x="3479" y="1963"/>
                  <a:pt x="3643" y="1994"/>
                  <a:pt x="3807" y="1994"/>
                </a:cubicBezTo>
                <a:cubicBezTo>
                  <a:pt x="4034" y="1994"/>
                  <a:pt x="4260" y="1935"/>
                  <a:pt x="4460" y="1818"/>
                </a:cubicBezTo>
                <a:lnTo>
                  <a:pt x="4545" y="1768"/>
                </a:lnTo>
                <a:lnTo>
                  <a:pt x="4545" y="2305"/>
                </a:lnTo>
                <a:cubicBezTo>
                  <a:pt x="4504" y="2403"/>
                  <a:pt x="4427" y="2536"/>
                  <a:pt x="4290" y="2649"/>
                </a:cubicBezTo>
                <a:cubicBezTo>
                  <a:pt x="4235" y="2695"/>
                  <a:pt x="4174" y="2733"/>
                  <a:pt x="4110" y="2764"/>
                </a:cubicBezTo>
                <a:cubicBezTo>
                  <a:pt x="4049" y="2655"/>
                  <a:pt x="3932" y="2581"/>
                  <a:pt x="3797" y="2581"/>
                </a:cubicBezTo>
                <a:lnTo>
                  <a:pt x="3522" y="2581"/>
                </a:lnTo>
                <a:cubicBezTo>
                  <a:pt x="3325" y="2581"/>
                  <a:pt x="3164" y="2741"/>
                  <a:pt x="3164" y="2939"/>
                </a:cubicBezTo>
                <a:cubicBezTo>
                  <a:pt x="3164" y="3137"/>
                  <a:pt x="3325" y="3297"/>
                  <a:pt x="3522" y="3297"/>
                </a:cubicBezTo>
                <a:lnTo>
                  <a:pt x="3797" y="3297"/>
                </a:lnTo>
                <a:cubicBezTo>
                  <a:pt x="3961" y="3297"/>
                  <a:pt x="4099" y="3186"/>
                  <a:pt x="4142" y="3036"/>
                </a:cubicBezTo>
                <a:cubicBezTo>
                  <a:pt x="4257" y="2992"/>
                  <a:pt x="4362" y="2930"/>
                  <a:pt x="4456" y="2852"/>
                </a:cubicBezTo>
                <a:cubicBezTo>
                  <a:pt x="4478" y="2834"/>
                  <a:pt x="4498" y="2816"/>
                  <a:pt x="4518" y="2798"/>
                </a:cubicBezTo>
                <a:lnTo>
                  <a:pt x="4518" y="2798"/>
                </a:lnTo>
                <a:cubicBezTo>
                  <a:pt x="4405" y="3285"/>
                  <a:pt x="3968" y="3648"/>
                  <a:pt x="3448" y="3648"/>
                </a:cubicBezTo>
                <a:cubicBezTo>
                  <a:pt x="2843" y="3648"/>
                  <a:pt x="2350" y="3155"/>
                  <a:pt x="2350" y="2551"/>
                </a:cubicBezTo>
                <a:lnTo>
                  <a:pt x="2350" y="1924"/>
                </a:lnTo>
                <a:cubicBezTo>
                  <a:pt x="2350" y="1763"/>
                  <a:pt x="2485" y="1642"/>
                  <a:pt x="2633" y="1642"/>
                </a:cubicBezTo>
                <a:close/>
                <a:moveTo>
                  <a:pt x="3942" y="3818"/>
                </a:moveTo>
                <a:cubicBezTo>
                  <a:pt x="3974" y="4009"/>
                  <a:pt x="4077" y="4182"/>
                  <a:pt x="4227" y="4303"/>
                </a:cubicBezTo>
                <a:lnTo>
                  <a:pt x="3544" y="4807"/>
                </a:lnTo>
                <a:cubicBezTo>
                  <a:pt x="3527" y="4819"/>
                  <a:pt x="3507" y="4825"/>
                  <a:pt x="3487" y="4825"/>
                </a:cubicBezTo>
                <a:cubicBezTo>
                  <a:pt x="3469" y="4825"/>
                  <a:pt x="3450" y="4820"/>
                  <a:pt x="3434" y="4809"/>
                </a:cubicBezTo>
                <a:lnTo>
                  <a:pt x="2681" y="4299"/>
                </a:lnTo>
                <a:cubicBezTo>
                  <a:pt x="2827" y="4178"/>
                  <a:pt x="2925" y="4007"/>
                  <a:pt x="2955" y="3818"/>
                </a:cubicBezTo>
                <a:cubicBezTo>
                  <a:pt x="3108" y="3878"/>
                  <a:pt x="3275" y="3911"/>
                  <a:pt x="3448" y="3911"/>
                </a:cubicBezTo>
                <a:cubicBezTo>
                  <a:pt x="3622" y="3911"/>
                  <a:pt x="3789" y="3878"/>
                  <a:pt x="3942" y="3818"/>
                </a:cubicBezTo>
                <a:close/>
                <a:moveTo>
                  <a:pt x="3580" y="5647"/>
                </a:moveTo>
                <a:cubicBezTo>
                  <a:pt x="4359" y="5679"/>
                  <a:pt x="5067" y="5992"/>
                  <a:pt x="5604" y="6488"/>
                </a:cubicBezTo>
                <a:lnTo>
                  <a:pt x="4920" y="7172"/>
                </a:lnTo>
                <a:cubicBezTo>
                  <a:pt x="4559" y="6851"/>
                  <a:pt x="4092" y="6645"/>
                  <a:pt x="3580" y="6615"/>
                </a:cubicBezTo>
                <a:lnTo>
                  <a:pt x="3580" y="5647"/>
                </a:lnTo>
                <a:close/>
                <a:moveTo>
                  <a:pt x="3058" y="1"/>
                </a:moveTo>
                <a:cubicBezTo>
                  <a:pt x="2523" y="1"/>
                  <a:pt x="2089" y="435"/>
                  <a:pt x="2089" y="971"/>
                </a:cubicBezTo>
                <a:lnTo>
                  <a:pt x="2089" y="2551"/>
                </a:lnTo>
                <a:cubicBezTo>
                  <a:pt x="2089" y="3025"/>
                  <a:pt x="2333" y="3443"/>
                  <a:pt x="2702" y="3687"/>
                </a:cubicBezTo>
                <a:lnTo>
                  <a:pt x="2702" y="3695"/>
                </a:lnTo>
                <a:cubicBezTo>
                  <a:pt x="2702" y="3903"/>
                  <a:pt x="2579" y="4091"/>
                  <a:pt x="2388" y="4175"/>
                </a:cubicBezTo>
                <a:lnTo>
                  <a:pt x="1141" y="4717"/>
                </a:lnTo>
                <a:cubicBezTo>
                  <a:pt x="704" y="4900"/>
                  <a:pt x="422" y="5325"/>
                  <a:pt x="422" y="5798"/>
                </a:cubicBezTo>
                <a:lnTo>
                  <a:pt x="422" y="7180"/>
                </a:lnTo>
                <a:cubicBezTo>
                  <a:pt x="149" y="7680"/>
                  <a:pt x="0" y="8247"/>
                  <a:pt x="0" y="8829"/>
                </a:cubicBezTo>
                <a:cubicBezTo>
                  <a:pt x="0" y="8902"/>
                  <a:pt x="59" y="8961"/>
                  <a:pt x="132" y="8961"/>
                </a:cubicBezTo>
                <a:cubicBezTo>
                  <a:pt x="204" y="8961"/>
                  <a:pt x="263" y="8902"/>
                  <a:pt x="263" y="8829"/>
                </a:cubicBezTo>
                <a:cubicBezTo>
                  <a:pt x="263" y="8025"/>
                  <a:pt x="569" y="7255"/>
                  <a:pt x="1106" y="6673"/>
                </a:cubicBezTo>
                <a:lnTo>
                  <a:pt x="1791" y="7357"/>
                </a:lnTo>
                <a:cubicBezTo>
                  <a:pt x="1442" y="7749"/>
                  <a:pt x="1230" y="8265"/>
                  <a:pt x="1230" y="8829"/>
                </a:cubicBezTo>
                <a:cubicBezTo>
                  <a:pt x="1230" y="8902"/>
                  <a:pt x="1289" y="8961"/>
                  <a:pt x="1361" y="8961"/>
                </a:cubicBezTo>
                <a:cubicBezTo>
                  <a:pt x="1434" y="8961"/>
                  <a:pt x="1493" y="8902"/>
                  <a:pt x="1493" y="8829"/>
                </a:cubicBezTo>
                <a:cubicBezTo>
                  <a:pt x="1493" y="7751"/>
                  <a:pt x="2370" y="6874"/>
                  <a:pt x="3448" y="6874"/>
                </a:cubicBezTo>
                <a:cubicBezTo>
                  <a:pt x="4110" y="6874"/>
                  <a:pt x="4696" y="7204"/>
                  <a:pt x="5049" y="7708"/>
                </a:cubicBezTo>
                <a:lnTo>
                  <a:pt x="4002" y="8322"/>
                </a:lnTo>
                <a:cubicBezTo>
                  <a:pt x="3864" y="8172"/>
                  <a:pt x="3667" y="8078"/>
                  <a:pt x="3448" y="8078"/>
                </a:cubicBezTo>
                <a:cubicBezTo>
                  <a:pt x="3035" y="8078"/>
                  <a:pt x="2697" y="8416"/>
                  <a:pt x="2697" y="8829"/>
                </a:cubicBezTo>
                <a:cubicBezTo>
                  <a:pt x="2697" y="8902"/>
                  <a:pt x="2756" y="8961"/>
                  <a:pt x="2829" y="8961"/>
                </a:cubicBezTo>
                <a:cubicBezTo>
                  <a:pt x="2901" y="8961"/>
                  <a:pt x="2960" y="8902"/>
                  <a:pt x="2960" y="8829"/>
                </a:cubicBezTo>
                <a:cubicBezTo>
                  <a:pt x="2960" y="8560"/>
                  <a:pt x="3179" y="8341"/>
                  <a:pt x="3448" y="8341"/>
                </a:cubicBezTo>
                <a:cubicBezTo>
                  <a:pt x="3718" y="8341"/>
                  <a:pt x="3937" y="8560"/>
                  <a:pt x="3937" y="8829"/>
                </a:cubicBezTo>
                <a:cubicBezTo>
                  <a:pt x="3937" y="8902"/>
                  <a:pt x="3996" y="8961"/>
                  <a:pt x="4068" y="8961"/>
                </a:cubicBezTo>
                <a:cubicBezTo>
                  <a:pt x="4141" y="8961"/>
                  <a:pt x="4200" y="8902"/>
                  <a:pt x="4200" y="8829"/>
                </a:cubicBezTo>
                <a:cubicBezTo>
                  <a:pt x="4200" y="8729"/>
                  <a:pt x="4179" y="8633"/>
                  <a:pt x="4143" y="8544"/>
                </a:cubicBezTo>
                <a:lnTo>
                  <a:pt x="5186" y="7932"/>
                </a:lnTo>
                <a:cubicBezTo>
                  <a:pt x="5326" y="8201"/>
                  <a:pt x="5404" y="8507"/>
                  <a:pt x="5404" y="8829"/>
                </a:cubicBezTo>
                <a:cubicBezTo>
                  <a:pt x="5404" y="8902"/>
                  <a:pt x="5463" y="8961"/>
                  <a:pt x="5536" y="8961"/>
                </a:cubicBezTo>
                <a:cubicBezTo>
                  <a:pt x="5608" y="8961"/>
                  <a:pt x="5667" y="8902"/>
                  <a:pt x="5667" y="8829"/>
                </a:cubicBezTo>
                <a:cubicBezTo>
                  <a:pt x="5667" y="8458"/>
                  <a:pt x="5575" y="8107"/>
                  <a:pt x="5413" y="7800"/>
                </a:cubicBezTo>
                <a:lnTo>
                  <a:pt x="5977" y="7469"/>
                </a:lnTo>
                <a:cubicBezTo>
                  <a:pt x="6039" y="7432"/>
                  <a:pt x="6059" y="7352"/>
                  <a:pt x="6023" y="7289"/>
                </a:cubicBezTo>
                <a:cubicBezTo>
                  <a:pt x="5999" y="7247"/>
                  <a:pt x="5955" y="7224"/>
                  <a:pt x="5910" y="7224"/>
                </a:cubicBezTo>
                <a:cubicBezTo>
                  <a:pt x="5887" y="7224"/>
                  <a:pt x="5864" y="7230"/>
                  <a:pt x="5843" y="7242"/>
                </a:cubicBezTo>
                <a:lnTo>
                  <a:pt x="5277" y="7574"/>
                </a:lnTo>
                <a:cubicBezTo>
                  <a:pt x="5224" y="7499"/>
                  <a:pt x="5167" y="7426"/>
                  <a:pt x="5106" y="7357"/>
                </a:cubicBezTo>
                <a:lnTo>
                  <a:pt x="5790" y="6673"/>
                </a:lnTo>
                <a:cubicBezTo>
                  <a:pt x="6313" y="7241"/>
                  <a:pt x="6634" y="7998"/>
                  <a:pt x="6634" y="8829"/>
                </a:cubicBezTo>
                <a:cubicBezTo>
                  <a:pt x="6634" y="8902"/>
                  <a:pt x="6692" y="8961"/>
                  <a:pt x="6765" y="8961"/>
                </a:cubicBezTo>
                <a:cubicBezTo>
                  <a:pt x="6838" y="8961"/>
                  <a:pt x="6896" y="8902"/>
                  <a:pt x="6896" y="8829"/>
                </a:cubicBezTo>
                <a:cubicBezTo>
                  <a:pt x="6896" y="6955"/>
                  <a:pt x="5340" y="5381"/>
                  <a:pt x="3448" y="5381"/>
                </a:cubicBezTo>
                <a:lnTo>
                  <a:pt x="3448" y="5382"/>
                </a:lnTo>
                <a:cubicBezTo>
                  <a:pt x="2914" y="5382"/>
                  <a:pt x="2403" y="5500"/>
                  <a:pt x="1928" y="5735"/>
                </a:cubicBezTo>
                <a:cubicBezTo>
                  <a:pt x="1863" y="5766"/>
                  <a:pt x="1836" y="5846"/>
                  <a:pt x="1868" y="5910"/>
                </a:cubicBezTo>
                <a:cubicBezTo>
                  <a:pt x="1891" y="5957"/>
                  <a:pt x="1938" y="5984"/>
                  <a:pt x="1986" y="5984"/>
                </a:cubicBezTo>
                <a:cubicBezTo>
                  <a:pt x="2006" y="5984"/>
                  <a:pt x="2025" y="5979"/>
                  <a:pt x="2044" y="5970"/>
                </a:cubicBezTo>
                <a:cubicBezTo>
                  <a:pt x="2444" y="5773"/>
                  <a:pt x="2871" y="5665"/>
                  <a:pt x="3317" y="5647"/>
                </a:cubicBezTo>
                <a:lnTo>
                  <a:pt x="3317" y="6615"/>
                </a:lnTo>
                <a:cubicBezTo>
                  <a:pt x="2804" y="6646"/>
                  <a:pt x="2337" y="6851"/>
                  <a:pt x="1976" y="7172"/>
                </a:cubicBezTo>
                <a:lnTo>
                  <a:pt x="1291" y="6486"/>
                </a:lnTo>
                <a:cubicBezTo>
                  <a:pt x="1388" y="6397"/>
                  <a:pt x="1492" y="6313"/>
                  <a:pt x="1601" y="6235"/>
                </a:cubicBezTo>
                <a:cubicBezTo>
                  <a:pt x="1660" y="6193"/>
                  <a:pt x="1674" y="6111"/>
                  <a:pt x="1631" y="6052"/>
                </a:cubicBezTo>
                <a:cubicBezTo>
                  <a:pt x="1606" y="6016"/>
                  <a:pt x="1565" y="5997"/>
                  <a:pt x="1524" y="5997"/>
                </a:cubicBezTo>
                <a:cubicBezTo>
                  <a:pt x="1498" y="5997"/>
                  <a:pt x="1471" y="6005"/>
                  <a:pt x="1448" y="6021"/>
                </a:cubicBezTo>
                <a:cubicBezTo>
                  <a:pt x="1155" y="6231"/>
                  <a:pt x="899" y="6482"/>
                  <a:pt x="684" y="6770"/>
                </a:cubicBezTo>
                <a:lnTo>
                  <a:pt x="684" y="5798"/>
                </a:lnTo>
                <a:cubicBezTo>
                  <a:pt x="684" y="5431"/>
                  <a:pt x="904" y="5101"/>
                  <a:pt x="1243" y="4958"/>
                </a:cubicBezTo>
                <a:lnTo>
                  <a:pt x="2427" y="4444"/>
                </a:lnTo>
                <a:lnTo>
                  <a:pt x="3287" y="5026"/>
                </a:lnTo>
                <a:cubicBezTo>
                  <a:pt x="3347" y="5068"/>
                  <a:pt x="3417" y="5087"/>
                  <a:pt x="3488" y="5087"/>
                </a:cubicBezTo>
                <a:cubicBezTo>
                  <a:pt x="3562" y="5087"/>
                  <a:pt x="3637" y="5065"/>
                  <a:pt x="3700" y="5018"/>
                </a:cubicBezTo>
                <a:lnTo>
                  <a:pt x="4481" y="4442"/>
                </a:lnTo>
                <a:lnTo>
                  <a:pt x="5670" y="4952"/>
                </a:lnTo>
                <a:cubicBezTo>
                  <a:pt x="5999" y="5098"/>
                  <a:pt x="6212" y="5424"/>
                  <a:pt x="6212" y="5784"/>
                </a:cubicBezTo>
                <a:lnTo>
                  <a:pt x="6212" y="6207"/>
                </a:lnTo>
                <a:cubicBezTo>
                  <a:pt x="6212" y="6280"/>
                  <a:pt x="6271" y="6338"/>
                  <a:pt x="6343" y="6338"/>
                </a:cubicBezTo>
                <a:cubicBezTo>
                  <a:pt x="6415" y="6338"/>
                  <a:pt x="6474" y="6280"/>
                  <a:pt x="6474" y="6207"/>
                </a:cubicBezTo>
                <a:lnTo>
                  <a:pt x="6474" y="5784"/>
                </a:lnTo>
                <a:cubicBezTo>
                  <a:pt x="6474" y="5320"/>
                  <a:pt x="6200" y="4899"/>
                  <a:pt x="5775" y="4711"/>
                </a:cubicBezTo>
                <a:lnTo>
                  <a:pt x="4511" y="4169"/>
                </a:lnTo>
                <a:cubicBezTo>
                  <a:pt x="4319" y="4087"/>
                  <a:pt x="4195" y="3898"/>
                  <a:pt x="4195" y="3688"/>
                </a:cubicBezTo>
                <a:lnTo>
                  <a:pt x="4195" y="3687"/>
                </a:lnTo>
                <a:cubicBezTo>
                  <a:pt x="4564" y="3443"/>
                  <a:pt x="4808" y="3025"/>
                  <a:pt x="4808" y="2551"/>
                </a:cubicBezTo>
                <a:lnTo>
                  <a:pt x="4808" y="971"/>
                </a:lnTo>
                <a:cubicBezTo>
                  <a:pt x="4808" y="435"/>
                  <a:pt x="4373" y="1"/>
                  <a:pt x="3839" y="1"/>
                </a:cubicBezTo>
                <a:close/>
              </a:path>
            </a:pathLst>
          </a:custGeom>
          <a:solidFill>
            <a:srgbClr val="2E49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3"/>
          <p:cNvSpPr/>
          <p:nvPr/>
        </p:nvSpPr>
        <p:spPr>
          <a:xfrm>
            <a:off x="3473430" y="2316925"/>
            <a:ext cx="242843" cy="315552"/>
          </a:xfrm>
          <a:custGeom>
            <a:avLst/>
            <a:gdLst/>
            <a:ahLst/>
            <a:cxnLst/>
            <a:rect l="l" t="t" r="r" b="b"/>
            <a:pathLst>
              <a:path w="6897" h="8962" extrusionOk="0">
                <a:moveTo>
                  <a:pt x="3455" y="264"/>
                </a:moveTo>
                <a:cubicBezTo>
                  <a:pt x="3746" y="264"/>
                  <a:pt x="4023" y="346"/>
                  <a:pt x="4263" y="500"/>
                </a:cubicBezTo>
                <a:cubicBezTo>
                  <a:pt x="4130" y="710"/>
                  <a:pt x="3931" y="961"/>
                  <a:pt x="3648" y="1188"/>
                </a:cubicBezTo>
                <a:cubicBezTo>
                  <a:pt x="3648" y="1188"/>
                  <a:pt x="3647" y="1189"/>
                  <a:pt x="3647" y="1189"/>
                </a:cubicBezTo>
                <a:cubicBezTo>
                  <a:pt x="3552" y="1264"/>
                  <a:pt x="3448" y="1337"/>
                  <a:pt x="3334" y="1405"/>
                </a:cubicBezTo>
                <a:cubicBezTo>
                  <a:pt x="3013" y="1595"/>
                  <a:pt x="2662" y="1716"/>
                  <a:pt x="2290" y="1764"/>
                </a:cubicBezTo>
                <a:lnTo>
                  <a:pt x="1950" y="1764"/>
                </a:lnTo>
                <a:cubicBezTo>
                  <a:pt x="1953" y="936"/>
                  <a:pt x="2626" y="265"/>
                  <a:pt x="3455" y="265"/>
                </a:cubicBezTo>
                <a:lnTo>
                  <a:pt x="3455" y="264"/>
                </a:lnTo>
                <a:close/>
                <a:moveTo>
                  <a:pt x="4472" y="660"/>
                </a:moveTo>
                <a:cubicBezTo>
                  <a:pt x="4488" y="675"/>
                  <a:pt x="4504" y="689"/>
                  <a:pt x="4519" y="705"/>
                </a:cubicBezTo>
                <a:cubicBezTo>
                  <a:pt x="4803" y="989"/>
                  <a:pt x="4960" y="1367"/>
                  <a:pt x="4960" y="1768"/>
                </a:cubicBezTo>
                <a:lnTo>
                  <a:pt x="4960" y="1770"/>
                </a:lnTo>
                <a:cubicBezTo>
                  <a:pt x="4914" y="1776"/>
                  <a:pt x="4869" y="1779"/>
                  <a:pt x="4823" y="1779"/>
                </a:cubicBezTo>
                <a:cubicBezTo>
                  <a:pt x="4763" y="1779"/>
                  <a:pt x="4703" y="1774"/>
                  <a:pt x="4643" y="1765"/>
                </a:cubicBezTo>
                <a:cubicBezTo>
                  <a:pt x="4319" y="1722"/>
                  <a:pt x="4037" y="1552"/>
                  <a:pt x="3897" y="1321"/>
                </a:cubicBezTo>
                <a:cubicBezTo>
                  <a:pt x="4154" y="1100"/>
                  <a:pt x="4341" y="863"/>
                  <a:pt x="4472" y="660"/>
                </a:cubicBezTo>
                <a:close/>
                <a:moveTo>
                  <a:pt x="3778" y="3107"/>
                </a:moveTo>
                <a:cubicBezTo>
                  <a:pt x="3825" y="3107"/>
                  <a:pt x="3862" y="3144"/>
                  <a:pt x="3862" y="3189"/>
                </a:cubicBezTo>
                <a:lnTo>
                  <a:pt x="3862" y="3190"/>
                </a:lnTo>
                <a:cubicBezTo>
                  <a:pt x="3862" y="3236"/>
                  <a:pt x="3825" y="3273"/>
                  <a:pt x="3778" y="3273"/>
                </a:cubicBezTo>
                <a:lnTo>
                  <a:pt x="3518" y="3273"/>
                </a:lnTo>
                <a:cubicBezTo>
                  <a:pt x="3472" y="3273"/>
                  <a:pt x="3435" y="3236"/>
                  <a:pt x="3435" y="3189"/>
                </a:cubicBezTo>
                <a:cubicBezTo>
                  <a:pt x="3435" y="3144"/>
                  <a:pt x="3472" y="3107"/>
                  <a:pt x="3518" y="3107"/>
                </a:cubicBezTo>
                <a:close/>
                <a:moveTo>
                  <a:pt x="3690" y="1485"/>
                </a:moveTo>
                <a:cubicBezTo>
                  <a:pt x="3856" y="1736"/>
                  <a:pt x="4145" y="1927"/>
                  <a:pt x="4480" y="2002"/>
                </a:cubicBezTo>
                <a:lnTo>
                  <a:pt x="4480" y="2588"/>
                </a:lnTo>
                <a:cubicBezTo>
                  <a:pt x="4470" y="2611"/>
                  <a:pt x="4458" y="2636"/>
                  <a:pt x="4444" y="2663"/>
                </a:cubicBezTo>
                <a:cubicBezTo>
                  <a:pt x="4397" y="2744"/>
                  <a:pt x="4346" y="2820"/>
                  <a:pt x="4241" y="2910"/>
                </a:cubicBezTo>
                <a:cubicBezTo>
                  <a:pt x="4190" y="2951"/>
                  <a:pt x="4135" y="2986"/>
                  <a:pt x="4077" y="3015"/>
                </a:cubicBezTo>
                <a:cubicBezTo>
                  <a:pt x="4017" y="2913"/>
                  <a:pt x="3905" y="2844"/>
                  <a:pt x="3778" y="2844"/>
                </a:cubicBezTo>
                <a:lnTo>
                  <a:pt x="3518" y="2844"/>
                </a:lnTo>
                <a:cubicBezTo>
                  <a:pt x="3327" y="2844"/>
                  <a:pt x="3172" y="2999"/>
                  <a:pt x="3172" y="3189"/>
                </a:cubicBezTo>
                <a:cubicBezTo>
                  <a:pt x="3172" y="3381"/>
                  <a:pt x="3327" y="3536"/>
                  <a:pt x="3518" y="3536"/>
                </a:cubicBezTo>
                <a:lnTo>
                  <a:pt x="3778" y="3536"/>
                </a:lnTo>
                <a:cubicBezTo>
                  <a:pt x="3935" y="3536"/>
                  <a:pt x="4068" y="3430"/>
                  <a:pt x="4110" y="3288"/>
                </a:cubicBezTo>
                <a:cubicBezTo>
                  <a:pt x="4236" y="3238"/>
                  <a:pt x="4351" y="3165"/>
                  <a:pt x="4451" y="3074"/>
                </a:cubicBezTo>
                <a:lnTo>
                  <a:pt x="4451" y="3074"/>
                </a:lnTo>
                <a:cubicBezTo>
                  <a:pt x="4353" y="3438"/>
                  <a:pt x="4021" y="3705"/>
                  <a:pt x="3629" y="3705"/>
                </a:cubicBezTo>
                <a:lnTo>
                  <a:pt x="3267" y="3705"/>
                </a:lnTo>
                <a:cubicBezTo>
                  <a:pt x="2797" y="3705"/>
                  <a:pt x="2415" y="3323"/>
                  <a:pt x="2415" y="2853"/>
                </a:cubicBezTo>
                <a:lnTo>
                  <a:pt x="2415" y="2011"/>
                </a:lnTo>
                <a:cubicBezTo>
                  <a:pt x="2789" y="1950"/>
                  <a:pt x="3143" y="1822"/>
                  <a:pt x="3468" y="1631"/>
                </a:cubicBezTo>
                <a:cubicBezTo>
                  <a:pt x="3546" y="1584"/>
                  <a:pt x="3620" y="1536"/>
                  <a:pt x="3690" y="1485"/>
                </a:cubicBezTo>
                <a:close/>
                <a:moveTo>
                  <a:pt x="2153" y="2027"/>
                </a:moveTo>
                <a:lnTo>
                  <a:pt x="2153" y="2854"/>
                </a:lnTo>
                <a:cubicBezTo>
                  <a:pt x="2153" y="3273"/>
                  <a:pt x="2386" y="3638"/>
                  <a:pt x="2729" y="3829"/>
                </a:cubicBezTo>
                <a:cubicBezTo>
                  <a:pt x="2704" y="3993"/>
                  <a:pt x="2596" y="4136"/>
                  <a:pt x="2441" y="4203"/>
                </a:cubicBezTo>
                <a:lnTo>
                  <a:pt x="2111" y="4279"/>
                </a:lnTo>
                <a:cubicBezTo>
                  <a:pt x="1850" y="4279"/>
                  <a:pt x="1628" y="4137"/>
                  <a:pt x="1517" y="3901"/>
                </a:cubicBezTo>
                <a:cubicBezTo>
                  <a:pt x="1400" y="3652"/>
                  <a:pt x="1454" y="3385"/>
                  <a:pt x="1630" y="3174"/>
                </a:cubicBezTo>
                <a:cubicBezTo>
                  <a:pt x="1837" y="2924"/>
                  <a:pt x="1950" y="2609"/>
                  <a:pt x="1950" y="2284"/>
                </a:cubicBezTo>
                <a:lnTo>
                  <a:pt x="1950" y="2027"/>
                </a:lnTo>
                <a:close/>
                <a:moveTo>
                  <a:pt x="4960" y="2034"/>
                </a:moveTo>
                <a:lnTo>
                  <a:pt x="4960" y="2301"/>
                </a:lnTo>
                <a:cubicBezTo>
                  <a:pt x="4960" y="2627"/>
                  <a:pt x="5075" y="2944"/>
                  <a:pt x="5284" y="3194"/>
                </a:cubicBezTo>
                <a:cubicBezTo>
                  <a:pt x="5285" y="3196"/>
                  <a:pt x="5286" y="3197"/>
                  <a:pt x="5287" y="3199"/>
                </a:cubicBezTo>
                <a:cubicBezTo>
                  <a:pt x="5454" y="3396"/>
                  <a:pt x="5489" y="3664"/>
                  <a:pt x="5380" y="3898"/>
                </a:cubicBezTo>
                <a:cubicBezTo>
                  <a:pt x="5271" y="4133"/>
                  <a:pt x="5043" y="4279"/>
                  <a:pt x="4784" y="4279"/>
                </a:cubicBezTo>
                <a:lnTo>
                  <a:pt x="4643" y="4279"/>
                </a:lnTo>
                <a:lnTo>
                  <a:pt x="4457" y="4198"/>
                </a:lnTo>
                <a:cubicBezTo>
                  <a:pt x="4302" y="4132"/>
                  <a:pt x="4194" y="3991"/>
                  <a:pt x="4167" y="3828"/>
                </a:cubicBezTo>
                <a:cubicBezTo>
                  <a:pt x="4510" y="3637"/>
                  <a:pt x="4743" y="3272"/>
                  <a:pt x="4743" y="2854"/>
                </a:cubicBezTo>
                <a:lnTo>
                  <a:pt x="4743" y="2039"/>
                </a:lnTo>
                <a:cubicBezTo>
                  <a:pt x="4768" y="2040"/>
                  <a:pt x="4794" y="2041"/>
                  <a:pt x="4820" y="2041"/>
                </a:cubicBezTo>
                <a:cubicBezTo>
                  <a:pt x="4866" y="2041"/>
                  <a:pt x="4913" y="2038"/>
                  <a:pt x="4960" y="2034"/>
                </a:cubicBezTo>
                <a:close/>
                <a:moveTo>
                  <a:pt x="3920" y="3928"/>
                </a:moveTo>
                <a:cubicBezTo>
                  <a:pt x="3975" y="4155"/>
                  <a:pt x="4133" y="4345"/>
                  <a:pt x="4353" y="4440"/>
                </a:cubicBezTo>
                <a:cubicBezTo>
                  <a:pt x="4358" y="4442"/>
                  <a:pt x="4565" y="4531"/>
                  <a:pt x="4569" y="4533"/>
                </a:cubicBezTo>
                <a:lnTo>
                  <a:pt x="4569" y="5571"/>
                </a:lnTo>
                <a:cubicBezTo>
                  <a:pt x="4217" y="5449"/>
                  <a:pt x="3840" y="5383"/>
                  <a:pt x="3448" y="5383"/>
                </a:cubicBezTo>
                <a:cubicBezTo>
                  <a:pt x="3055" y="5383"/>
                  <a:pt x="2678" y="5449"/>
                  <a:pt x="2326" y="5571"/>
                </a:cubicBezTo>
                <a:lnTo>
                  <a:pt x="2326" y="5048"/>
                </a:lnTo>
                <a:cubicBezTo>
                  <a:pt x="2682" y="5138"/>
                  <a:pt x="3048" y="5184"/>
                  <a:pt x="3416" y="5184"/>
                </a:cubicBezTo>
                <a:cubicBezTo>
                  <a:pt x="3439" y="5184"/>
                  <a:pt x="3463" y="5184"/>
                  <a:pt x="3486" y="5184"/>
                </a:cubicBezTo>
                <a:cubicBezTo>
                  <a:pt x="3724" y="5179"/>
                  <a:pt x="3963" y="5156"/>
                  <a:pt x="4197" y="5112"/>
                </a:cubicBezTo>
                <a:cubicBezTo>
                  <a:pt x="4269" y="5100"/>
                  <a:pt x="4316" y="5030"/>
                  <a:pt x="4303" y="4960"/>
                </a:cubicBezTo>
                <a:cubicBezTo>
                  <a:pt x="4292" y="4897"/>
                  <a:pt x="4236" y="4852"/>
                  <a:pt x="4175" y="4852"/>
                </a:cubicBezTo>
                <a:cubicBezTo>
                  <a:pt x="4167" y="4852"/>
                  <a:pt x="4159" y="4853"/>
                  <a:pt x="4151" y="4854"/>
                </a:cubicBezTo>
                <a:cubicBezTo>
                  <a:pt x="3930" y="4895"/>
                  <a:pt x="3706" y="4917"/>
                  <a:pt x="3481" y="4921"/>
                </a:cubicBezTo>
                <a:cubicBezTo>
                  <a:pt x="3456" y="4921"/>
                  <a:pt x="3430" y="4921"/>
                  <a:pt x="3405" y="4921"/>
                </a:cubicBezTo>
                <a:cubicBezTo>
                  <a:pt x="3041" y="4921"/>
                  <a:pt x="2678" y="4873"/>
                  <a:pt x="2326" y="4776"/>
                </a:cubicBezTo>
                <a:lnTo>
                  <a:pt x="2346" y="4532"/>
                </a:lnTo>
                <a:cubicBezTo>
                  <a:pt x="2348" y="4531"/>
                  <a:pt x="2543" y="4446"/>
                  <a:pt x="2546" y="4445"/>
                </a:cubicBezTo>
                <a:cubicBezTo>
                  <a:pt x="2766" y="4348"/>
                  <a:pt x="2923" y="4156"/>
                  <a:pt x="2977" y="3928"/>
                </a:cubicBezTo>
                <a:cubicBezTo>
                  <a:pt x="3069" y="3954"/>
                  <a:pt x="3166" y="3968"/>
                  <a:pt x="3267" y="3968"/>
                </a:cubicBezTo>
                <a:lnTo>
                  <a:pt x="3629" y="3968"/>
                </a:lnTo>
                <a:cubicBezTo>
                  <a:pt x="3729" y="3968"/>
                  <a:pt x="3827" y="3953"/>
                  <a:pt x="3920" y="3928"/>
                </a:cubicBezTo>
                <a:close/>
                <a:moveTo>
                  <a:pt x="4832" y="4645"/>
                </a:moveTo>
                <a:lnTo>
                  <a:pt x="5549" y="4953"/>
                </a:lnTo>
                <a:cubicBezTo>
                  <a:pt x="5858" y="5089"/>
                  <a:pt x="6058" y="5397"/>
                  <a:pt x="6058" y="5735"/>
                </a:cubicBezTo>
                <a:lnTo>
                  <a:pt x="6058" y="6582"/>
                </a:lnTo>
                <a:cubicBezTo>
                  <a:pt x="5722" y="6194"/>
                  <a:pt x="5307" y="5882"/>
                  <a:pt x="4832" y="5673"/>
                </a:cubicBezTo>
                <a:lnTo>
                  <a:pt x="4832" y="4645"/>
                </a:lnTo>
                <a:close/>
                <a:moveTo>
                  <a:pt x="3317" y="5648"/>
                </a:moveTo>
                <a:lnTo>
                  <a:pt x="3317" y="6617"/>
                </a:lnTo>
                <a:cubicBezTo>
                  <a:pt x="2803" y="6647"/>
                  <a:pt x="2336" y="6852"/>
                  <a:pt x="1975" y="7173"/>
                </a:cubicBezTo>
                <a:lnTo>
                  <a:pt x="1291" y="6489"/>
                </a:lnTo>
                <a:cubicBezTo>
                  <a:pt x="1829" y="5994"/>
                  <a:pt x="2537" y="5680"/>
                  <a:pt x="3317" y="5648"/>
                </a:cubicBezTo>
                <a:close/>
                <a:moveTo>
                  <a:pt x="3579" y="5648"/>
                </a:moveTo>
                <a:cubicBezTo>
                  <a:pt x="4359" y="5680"/>
                  <a:pt x="5067" y="5994"/>
                  <a:pt x="5604" y="6489"/>
                </a:cubicBezTo>
                <a:lnTo>
                  <a:pt x="4921" y="7173"/>
                </a:lnTo>
                <a:cubicBezTo>
                  <a:pt x="4558" y="6852"/>
                  <a:pt x="4092" y="6647"/>
                  <a:pt x="3579" y="6617"/>
                </a:cubicBezTo>
                <a:lnTo>
                  <a:pt x="3579" y="5648"/>
                </a:lnTo>
                <a:close/>
                <a:moveTo>
                  <a:pt x="3455" y="1"/>
                </a:moveTo>
                <a:cubicBezTo>
                  <a:pt x="2480" y="1"/>
                  <a:pt x="1688" y="794"/>
                  <a:pt x="1688" y="1768"/>
                </a:cubicBezTo>
                <a:lnTo>
                  <a:pt x="1688" y="2284"/>
                </a:lnTo>
                <a:cubicBezTo>
                  <a:pt x="1688" y="2547"/>
                  <a:pt x="1596" y="2803"/>
                  <a:pt x="1427" y="3005"/>
                </a:cubicBezTo>
                <a:cubicBezTo>
                  <a:pt x="1190" y="3292"/>
                  <a:pt x="1121" y="3676"/>
                  <a:pt x="1279" y="4012"/>
                </a:cubicBezTo>
                <a:cubicBezTo>
                  <a:pt x="1384" y="4238"/>
                  <a:pt x="1570" y="4404"/>
                  <a:pt x="1793" y="4485"/>
                </a:cubicBezTo>
                <a:lnTo>
                  <a:pt x="1259" y="4717"/>
                </a:lnTo>
                <a:cubicBezTo>
                  <a:pt x="843" y="4892"/>
                  <a:pt x="575" y="5296"/>
                  <a:pt x="575" y="5748"/>
                </a:cubicBezTo>
                <a:lnTo>
                  <a:pt x="575" y="6177"/>
                </a:lnTo>
                <a:cubicBezTo>
                  <a:pt x="575" y="6249"/>
                  <a:pt x="634" y="6307"/>
                  <a:pt x="707" y="6307"/>
                </a:cubicBezTo>
                <a:cubicBezTo>
                  <a:pt x="779" y="6307"/>
                  <a:pt x="838" y="6249"/>
                  <a:pt x="838" y="6177"/>
                </a:cubicBezTo>
                <a:lnTo>
                  <a:pt x="838" y="5748"/>
                </a:lnTo>
                <a:cubicBezTo>
                  <a:pt x="838" y="5403"/>
                  <a:pt x="1043" y="5093"/>
                  <a:pt x="1363" y="4959"/>
                </a:cubicBezTo>
                <a:lnTo>
                  <a:pt x="2064" y="4654"/>
                </a:lnTo>
                <a:lnTo>
                  <a:pt x="2064" y="4875"/>
                </a:lnTo>
                <a:lnTo>
                  <a:pt x="2064" y="5673"/>
                </a:lnTo>
                <a:cubicBezTo>
                  <a:pt x="835" y="6219"/>
                  <a:pt x="1" y="7441"/>
                  <a:pt x="1" y="8830"/>
                </a:cubicBezTo>
                <a:cubicBezTo>
                  <a:pt x="1" y="8903"/>
                  <a:pt x="59" y="8962"/>
                  <a:pt x="131" y="8962"/>
                </a:cubicBezTo>
                <a:cubicBezTo>
                  <a:pt x="205" y="8962"/>
                  <a:pt x="263" y="8903"/>
                  <a:pt x="263" y="8830"/>
                </a:cubicBezTo>
                <a:cubicBezTo>
                  <a:pt x="263" y="7999"/>
                  <a:pt x="583" y="7242"/>
                  <a:pt x="1106" y="6675"/>
                </a:cubicBezTo>
                <a:lnTo>
                  <a:pt x="1790" y="7359"/>
                </a:lnTo>
                <a:cubicBezTo>
                  <a:pt x="1441" y="7750"/>
                  <a:pt x="1229" y="8266"/>
                  <a:pt x="1229" y="8830"/>
                </a:cubicBezTo>
                <a:cubicBezTo>
                  <a:pt x="1229" y="8903"/>
                  <a:pt x="1288" y="8962"/>
                  <a:pt x="1361" y="8962"/>
                </a:cubicBezTo>
                <a:cubicBezTo>
                  <a:pt x="1433" y="8962"/>
                  <a:pt x="1492" y="8903"/>
                  <a:pt x="1492" y="8830"/>
                </a:cubicBezTo>
                <a:cubicBezTo>
                  <a:pt x="1492" y="7752"/>
                  <a:pt x="2370" y="6875"/>
                  <a:pt x="3448" y="6875"/>
                </a:cubicBezTo>
                <a:cubicBezTo>
                  <a:pt x="4109" y="6875"/>
                  <a:pt x="4695" y="7205"/>
                  <a:pt x="5050" y="7709"/>
                </a:cubicBezTo>
                <a:lnTo>
                  <a:pt x="4002" y="8324"/>
                </a:lnTo>
                <a:cubicBezTo>
                  <a:pt x="3864" y="8174"/>
                  <a:pt x="3667" y="8080"/>
                  <a:pt x="3448" y="8080"/>
                </a:cubicBezTo>
                <a:cubicBezTo>
                  <a:pt x="3034" y="8080"/>
                  <a:pt x="2697" y="8417"/>
                  <a:pt x="2697" y="8830"/>
                </a:cubicBezTo>
                <a:cubicBezTo>
                  <a:pt x="2697" y="8903"/>
                  <a:pt x="2756" y="8962"/>
                  <a:pt x="2828" y="8962"/>
                </a:cubicBezTo>
                <a:cubicBezTo>
                  <a:pt x="2901" y="8962"/>
                  <a:pt x="2959" y="8903"/>
                  <a:pt x="2959" y="8830"/>
                </a:cubicBezTo>
                <a:cubicBezTo>
                  <a:pt x="2959" y="8561"/>
                  <a:pt x="3179" y="8342"/>
                  <a:pt x="3448" y="8342"/>
                </a:cubicBezTo>
                <a:cubicBezTo>
                  <a:pt x="3717" y="8342"/>
                  <a:pt x="3936" y="8561"/>
                  <a:pt x="3936" y="8830"/>
                </a:cubicBezTo>
                <a:cubicBezTo>
                  <a:pt x="3936" y="8903"/>
                  <a:pt x="3995" y="8962"/>
                  <a:pt x="4068" y="8962"/>
                </a:cubicBezTo>
                <a:cubicBezTo>
                  <a:pt x="4140" y="8962"/>
                  <a:pt x="4199" y="8903"/>
                  <a:pt x="4199" y="8830"/>
                </a:cubicBezTo>
                <a:cubicBezTo>
                  <a:pt x="4199" y="8730"/>
                  <a:pt x="4179" y="8634"/>
                  <a:pt x="4142" y="8546"/>
                </a:cubicBezTo>
                <a:lnTo>
                  <a:pt x="5186" y="7933"/>
                </a:lnTo>
                <a:cubicBezTo>
                  <a:pt x="5325" y="8202"/>
                  <a:pt x="5404" y="8508"/>
                  <a:pt x="5404" y="8830"/>
                </a:cubicBezTo>
                <a:cubicBezTo>
                  <a:pt x="5404" y="8903"/>
                  <a:pt x="5463" y="8962"/>
                  <a:pt x="5535" y="8962"/>
                </a:cubicBezTo>
                <a:cubicBezTo>
                  <a:pt x="5608" y="8962"/>
                  <a:pt x="5667" y="8903"/>
                  <a:pt x="5667" y="8830"/>
                </a:cubicBezTo>
                <a:cubicBezTo>
                  <a:pt x="5667" y="8459"/>
                  <a:pt x="5575" y="8109"/>
                  <a:pt x="5413" y="7801"/>
                </a:cubicBezTo>
                <a:lnTo>
                  <a:pt x="5976" y="7470"/>
                </a:lnTo>
                <a:cubicBezTo>
                  <a:pt x="6039" y="7433"/>
                  <a:pt x="6060" y="7353"/>
                  <a:pt x="6024" y="7291"/>
                </a:cubicBezTo>
                <a:cubicBezTo>
                  <a:pt x="5999" y="7248"/>
                  <a:pt x="5955" y="7225"/>
                  <a:pt x="5909" y="7225"/>
                </a:cubicBezTo>
                <a:cubicBezTo>
                  <a:pt x="5887" y="7225"/>
                  <a:pt x="5864" y="7231"/>
                  <a:pt x="5844" y="7243"/>
                </a:cubicBezTo>
                <a:lnTo>
                  <a:pt x="5277" y="7576"/>
                </a:lnTo>
                <a:cubicBezTo>
                  <a:pt x="5225" y="7500"/>
                  <a:pt x="5168" y="7427"/>
                  <a:pt x="5106" y="7359"/>
                </a:cubicBezTo>
                <a:lnTo>
                  <a:pt x="5790" y="6675"/>
                </a:lnTo>
                <a:cubicBezTo>
                  <a:pt x="6314" y="7242"/>
                  <a:pt x="6633" y="7999"/>
                  <a:pt x="6633" y="8830"/>
                </a:cubicBezTo>
                <a:cubicBezTo>
                  <a:pt x="6633" y="8903"/>
                  <a:pt x="6692" y="8962"/>
                  <a:pt x="6765" y="8962"/>
                </a:cubicBezTo>
                <a:cubicBezTo>
                  <a:pt x="6837" y="8962"/>
                  <a:pt x="6896" y="8903"/>
                  <a:pt x="6896" y="8830"/>
                </a:cubicBezTo>
                <a:cubicBezTo>
                  <a:pt x="6896" y="8128"/>
                  <a:pt x="6684" y="7473"/>
                  <a:pt x="6322" y="6927"/>
                </a:cubicBezTo>
                <a:lnTo>
                  <a:pt x="6321" y="6927"/>
                </a:lnTo>
                <a:lnTo>
                  <a:pt x="6321" y="5735"/>
                </a:lnTo>
                <a:cubicBezTo>
                  <a:pt x="6321" y="5293"/>
                  <a:pt x="6060" y="4892"/>
                  <a:pt x="5654" y="4712"/>
                </a:cubicBezTo>
                <a:lnTo>
                  <a:pt x="5115" y="4481"/>
                </a:lnTo>
                <a:cubicBezTo>
                  <a:pt x="5334" y="4398"/>
                  <a:pt x="5515" y="4232"/>
                  <a:pt x="5618" y="4009"/>
                </a:cubicBezTo>
                <a:cubicBezTo>
                  <a:pt x="5770" y="3683"/>
                  <a:pt x="5722" y="3310"/>
                  <a:pt x="5492" y="3034"/>
                </a:cubicBezTo>
                <a:cubicBezTo>
                  <a:pt x="5491" y="3032"/>
                  <a:pt x="5489" y="3031"/>
                  <a:pt x="5488" y="3029"/>
                </a:cubicBezTo>
                <a:cubicBezTo>
                  <a:pt x="5317" y="2826"/>
                  <a:pt x="5222" y="2567"/>
                  <a:pt x="5222" y="2301"/>
                </a:cubicBezTo>
                <a:lnTo>
                  <a:pt x="5222" y="1768"/>
                </a:lnTo>
                <a:cubicBezTo>
                  <a:pt x="5222" y="1296"/>
                  <a:pt x="5039" y="853"/>
                  <a:pt x="4704" y="519"/>
                </a:cubicBezTo>
                <a:cubicBezTo>
                  <a:pt x="4371" y="185"/>
                  <a:pt x="3927" y="1"/>
                  <a:pt x="34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3"/>
          <p:cNvSpPr/>
          <p:nvPr/>
        </p:nvSpPr>
        <p:spPr>
          <a:xfrm>
            <a:off x="5392169" y="2928335"/>
            <a:ext cx="315517" cy="315552"/>
          </a:xfrm>
          <a:custGeom>
            <a:avLst/>
            <a:gdLst/>
            <a:ahLst/>
            <a:cxnLst/>
            <a:rect l="l" t="t" r="r" b="b"/>
            <a:pathLst>
              <a:path w="8961" h="8962" extrusionOk="0">
                <a:moveTo>
                  <a:pt x="753" y="723"/>
                </a:moveTo>
                <a:cubicBezTo>
                  <a:pt x="681" y="723"/>
                  <a:pt x="622" y="782"/>
                  <a:pt x="622" y="855"/>
                </a:cubicBezTo>
                <a:lnTo>
                  <a:pt x="622" y="1047"/>
                </a:lnTo>
                <a:cubicBezTo>
                  <a:pt x="622" y="1120"/>
                  <a:pt x="681" y="1179"/>
                  <a:pt x="753" y="1179"/>
                </a:cubicBezTo>
                <a:cubicBezTo>
                  <a:pt x="826" y="1179"/>
                  <a:pt x="885" y="1120"/>
                  <a:pt x="885" y="1047"/>
                </a:cubicBezTo>
                <a:lnTo>
                  <a:pt x="885" y="855"/>
                </a:lnTo>
                <a:cubicBezTo>
                  <a:pt x="885" y="782"/>
                  <a:pt x="826" y="723"/>
                  <a:pt x="753" y="723"/>
                </a:cubicBezTo>
                <a:close/>
                <a:moveTo>
                  <a:pt x="1803" y="723"/>
                </a:moveTo>
                <a:cubicBezTo>
                  <a:pt x="1730" y="723"/>
                  <a:pt x="1672" y="782"/>
                  <a:pt x="1672" y="855"/>
                </a:cubicBezTo>
                <a:lnTo>
                  <a:pt x="1672" y="1047"/>
                </a:lnTo>
                <a:cubicBezTo>
                  <a:pt x="1672" y="1120"/>
                  <a:pt x="1730" y="1179"/>
                  <a:pt x="1803" y="1179"/>
                </a:cubicBezTo>
                <a:cubicBezTo>
                  <a:pt x="1875" y="1179"/>
                  <a:pt x="1934" y="1120"/>
                  <a:pt x="1934" y="1047"/>
                </a:cubicBezTo>
                <a:lnTo>
                  <a:pt x="1934" y="855"/>
                </a:lnTo>
                <a:cubicBezTo>
                  <a:pt x="1934" y="782"/>
                  <a:pt x="1875" y="723"/>
                  <a:pt x="1803" y="723"/>
                </a:cubicBezTo>
                <a:close/>
                <a:moveTo>
                  <a:pt x="7657" y="939"/>
                </a:moveTo>
                <a:lnTo>
                  <a:pt x="7733" y="1095"/>
                </a:lnTo>
                <a:cubicBezTo>
                  <a:pt x="7760" y="1149"/>
                  <a:pt x="7812" y="1187"/>
                  <a:pt x="7872" y="1195"/>
                </a:cubicBezTo>
                <a:lnTo>
                  <a:pt x="8044" y="1220"/>
                </a:lnTo>
                <a:lnTo>
                  <a:pt x="7920" y="1341"/>
                </a:lnTo>
                <a:cubicBezTo>
                  <a:pt x="7876" y="1383"/>
                  <a:pt x="7857" y="1444"/>
                  <a:pt x="7867" y="1503"/>
                </a:cubicBezTo>
                <a:lnTo>
                  <a:pt x="7896" y="1674"/>
                </a:lnTo>
                <a:lnTo>
                  <a:pt x="7743" y="1595"/>
                </a:lnTo>
                <a:cubicBezTo>
                  <a:pt x="7716" y="1580"/>
                  <a:pt x="7687" y="1573"/>
                  <a:pt x="7657" y="1573"/>
                </a:cubicBezTo>
                <a:cubicBezTo>
                  <a:pt x="7628" y="1573"/>
                  <a:pt x="7598" y="1580"/>
                  <a:pt x="7572" y="1595"/>
                </a:cubicBezTo>
                <a:lnTo>
                  <a:pt x="7418" y="1674"/>
                </a:lnTo>
                <a:lnTo>
                  <a:pt x="7448" y="1503"/>
                </a:lnTo>
                <a:cubicBezTo>
                  <a:pt x="7458" y="1444"/>
                  <a:pt x="7437" y="1383"/>
                  <a:pt x="7395" y="1341"/>
                </a:cubicBezTo>
                <a:lnTo>
                  <a:pt x="7271" y="1220"/>
                </a:lnTo>
                <a:lnTo>
                  <a:pt x="7442" y="1195"/>
                </a:lnTo>
                <a:cubicBezTo>
                  <a:pt x="7502" y="1187"/>
                  <a:pt x="7553" y="1149"/>
                  <a:pt x="7580" y="1095"/>
                </a:cubicBezTo>
                <a:lnTo>
                  <a:pt x="7657" y="939"/>
                </a:lnTo>
                <a:close/>
                <a:moveTo>
                  <a:pt x="4157" y="939"/>
                </a:moveTo>
                <a:lnTo>
                  <a:pt x="4234" y="1095"/>
                </a:lnTo>
                <a:cubicBezTo>
                  <a:pt x="4260" y="1149"/>
                  <a:pt x="4312" y="1187"/>
                  <a:pt x="4372" y="1195"/>
                </a:cubicBezTo>
                <a:lnTo>
                  <a:pt x="4543" y="1220"/>
                </a:lnTo>
                <a:lnTo>
                  <a:pt x="4420" y="1341"/>
                </a:lnTo>
                <a:cubicBezTo>
                  <a:pt x="4376" y="1383"/>
                  <a:pt x="4357" y="1444"/>
                  <a:pt x="4367" y="1505"/>
                </a:cubicBezTo>
                <a:lnTo>
                  <a:pt x="4396" y="1675"/>
                </a:lnTo>
                <a:lnTo>
                  <a:pt x="4243" y="1595"/>
                </a:lnTo>
                <a:cubicBezTo>
                  <a:pt x="4216" y="1580"/>
                  <a:pt x="4186" y="1573"/>
                  <a:pt x="4157" y="1573"/>
                </a:cubicBezTo>
                <a:cubicBezTo>
                  <a:pt x="4128" y="1573"/>
                  <a:pt x="4098" y="1580"/>
                  <a:pt x="4071" y="1595"/>
                </a:cubicBezTo>
                <a:lnTo>
                  <a:pt x="3918" y="1675"/>
                </a:lnTo>
                <a:lnTo>
                  <a:pt x="3947" y="1503"/>
                </a:lnTo>
                <a:cubicBezTo>
                  <a:pt x="3957" y="1444"/>
                  <a:pt x="3938" y="1383"/>
                  <a:pt x="3894" y="1341"/>
                </a:cubicBezTo>
                <a:lnTo>
                  <a:pt x="3770" y="1220"/>
                </a:lnTo>
                <a:lnTo>
                  <a:pt x="3942" y="1195"/>
                </a:lnTo>
                <a:cubicBezTo>
                  <a:pt x="4002" y="1187"/>
                  <a:pt x="4053" y="1149"/>
                  <a:pt x="4080" y="1095"/>
                </a:cubicBezTo>
                <a:lnTo>
                  <a:pt x="4157" y="939"/>
                </a:lnTo>
                <a:close/>
                <a:moveTo>
                  <a:pt x="5907" y="939"/>
                </a:moveTo>
                <a:lnTo>
                  <a:pt x="5983" y="1095"/>
                </a:lnTo>
                <a:cubicBezTo>
                  <a:pt x="6010" y="1149"/>
                  <a:pt x="6062" y="1187"/>
                  <a:pt x="6122" y="1195"/>
                </a:cubicBezTo>
                <a:lnTo>
                  <a:pt x="6294" y="1220"/>
                </a:lnTo>
                <a:lnTo>
                  <a:pt x="6170" y="1341"/>
                </a:lnTo>
                <a:cubicBezTo>
                  <a:pt x="6126" y="1383"/>
                  <a:pt x="6107" y="1444"/>
                  <a:pt x="6117" y="1505"/>
                </a:cubicBezTo>
                <a:lnTo>
                  <a:pt x="6146" y="1675"/>
                </a:lnTo>
                <a:lnTo>
                  <a:pt x="5993" y="1595"/>
                </a:lnTo>
                <a:cubicBezTo>
                  <a:pt x="5966" y="1580"/>
                  <a:pt x="5936" y="1573"/>
                  <a:pt x="5907" y="1573"/>
                </a:cubicBezTo>
                <a:cubicBezTo>
                  <a:pt x="5878" y="1573"/>
                  <a:pt x="5848" y="1580"/>
                  <a:pt x="5821" y="1595"/>
                </a:cubicBezTo>
                <a:lnTo>
                  <a:pt x="5668" y="1675"/>
                </a:lnTo>
                <a:lnTo>
                  <a:pt x="5697" y="1503"/>
                </a:lnTo>
                <a:cubicBezTo>
                  <a:pt x="5707" y="1444"/>
                  <a:pt x="5688" y="1383"/>
                  <a:pt x="5644" y="1341"/>
                </a:cubicBezTo>
                <a:lnTo>
                  <a:pt x="5520" y="1220"/>
                </a:lnTo>
                <a:lnTo>
                  <a:pt x="5692" y="1195"/>
                </a:lnTo>
                <a:cubicBezTo>
                  <a:pt x="5752" y="1187"/>
                  <a:pt x="5803" y="1149"/>
                  <a:pt x="5830" y="1095"/>
                </a:cubicBezTo>
                <a:lnTo>
                  <a:pt x="5907" y="939"/>
                </a:lnTo>
                <a:close/>
                <a:moveTo>
                  <a:pt x="7657" y="577"/>
                </a:moveTo>
                <a:cubicBezTo>
                  <a:pt x="7587" y="577"/>
                  <a:pt x="7523" y="617"/>
                  <a:pt x="7492" y="680"/>
                </a:cubicBezTo>
                <a:lnTo>
                  <a:pt x="7363" y="942"/>
                </a:lnTo>
                <a:lnTo>
                  <a:pt x="7075" y="984"/>
                </a:lnTo>
                <a:cubicBezTo>
                  <a:pt x="7005" y="993"/>
                  <a:pt x="6948" y="1042"/>
                  <a:pt x="6926" y="1108"/>
                </a:cubicBezTo>
                <a:cubicBezTo>
                  <a:pt x="6905" y="1175"/>
                  <a:pt x="6922" y="1248"/>
                  <a:pt x="6973" y="1296"/>
                </a:cubicBezTo>
                <a:lnTo>
                  <a:pt x="7182" y="1500"/>
                </a:lnTo>
                <a:lnTo>
                  <a:pt x="7132" y="1788"/>
                </a:lnTo>
                <a:cubicBezTo>
                  <a:pt x="7121" y="1857"/>
                  <a:pt x="7149" y="1926"/>
                  <a:pt x="7206" y="1967"/>
                </a:cubicBezTo>
                <a:cubicBezTo>
                  <a:pt x="7238" y="1991"/>
                  <a:pt x="7276" y="2003"/>
                  <a:pt x="7314" y="2003"/>
                </a:cubicBezTo>
                <a:cubicBezTo>
                  <a:pt x="7343" y="2003"/>
                  <a:pt x="7372" y="1996"/>
                  <a:pt x="7399" y="1982"/>
                </a:cubicBezTo>
                <a:lnTo>
                  <a:pt x="7657" y="1846"/>
                </a:lnTo>
                <a:lnTo>
                  <a:pt x="7916" y="1982"/>
                </a:lnTo>
                <a:cubicBezTo>
                  <a:pt x="7943" y="1995"/>
                  <a:pt x="7972" y="2002"/>
                  <a:pt x="8001" y="2002"/>
                </a:cubicBezTo>
                <a:cubicBezTo>
                  <a:pt x="8038" y="2002"/>
                  <a:pt x="8076" y="1991"/>
                  <a:pt x="8109" y="1967"/>
                </a:cubicBezTo>
                <a:cubicBezTo>
                  <a:pt x="8166" y="1926"/>
                  <a:pt x="8194" y="1857"/>
                  <a:pt x="8182" y="1788"/>
                </a:cubicBezTo>
                <a:lnTo>
                  <a:pt x="8133" y="1500"/>
                </a:lnTo>
                <a:lnTo>
                  <a:pt x="8341" y="1296"/>
                </a:lnTo>
                <a:cubicBezTo>
                  <a:pt x="8392" y="1248"/>
                  <a:pt x="8409" y="1175"/>
                  <a:pt x="8388" y="1108"/>
                </a:cubicBezTo>
                <a:cubicBezTo>
                  <a:pt x="8366" y="1042"/>
                  <a:pt x="8309" y="993"/>
                  <a:pt x="8240" y="984"/>
                </a:cubicBezTo>
                <a:lnTo>
                  <a:pt x="7951" y="942"/>
                </a:lnTo>
                <a:lnTo>
                  <a:pt x="7822" y="680"/>
                </a:lnTo>
                <a:cubicBezTo>
                  <a:pt x="7790" y="617"/>
                  <a:pt x="7727" y="577"/>
                  <a:pt x="7657" y="577"/>
                </a:cubicBezTo>
                <a:close/>
                <a:moveTo>
                  <a:pt x="4157" y="578"/>
                </a:moveTo>
                <a:cubicBezTo>
                  <a:pt x="4087" y="578"/>
                  <a:pt x="4023" y="617"/>
                  <a:pt x="3992" y="681"/>
                </a:cubicBezTo>
                <a:lnTo>
                  <a:pt x="3863" y="942"/>
                </a:lnTo>
                <a:lnTo>
                  <a:pt x="3574" y="984"/>
                </a:lnTo>
                <a:cubicBezTo>
                  <a:pt x="3505" y="993"/>
                  <a:pt x="3448" y="1042"/>
                  <a:pt x="3426" y="1109"/>
                </a:cubicBezTo>
                <a:cubicBezTo>
                  <a:pt x="3405" y="1175"/>
                  <a:pt x="3422" y="1248"/>
                  <a:pt x="3473" y="1298"/>
                </a:cubicBezTo>
                <a:lnTo>
                  <a:pt x="3682" y="1500"/>
                </a:lnTo>
                <a:lnTo>
                  <a:pt x="3632" y="1788"/>
                </a:lnTo>
                <a:cubicBezTo>
                  <a:pt x="3621" y="1857"/>
                  <a:pt x="3649" y="1926"/>
                  <a:pt x="3706" y="1967"/>
                </a:cubicBezTo>
                <a:cubicBezTo>
                  <a:pt x="3738" y="1991"/>
                  <a:pt x="3776" y="2003"/>
                  <a:pt x="3814" y="2003"/>
                </a:cubicBezTo>
                <a:cubicBezTo>
                  <a:pt x="3843" y="2003"/>
                  <a:pt x="3872" y="1996"/>
                  <a:pt x="3899" y="1982"/>
                </a:cubicBezTo>
                <a:lnTo>
                  <a:pt x="4157" y="1846"/>
                </a:lnTo>
                <a:lnTo>
                  <a:pt x="4415" y="1982"/>
                </a:lnTo>
                <a:cubicBezTo>
                  <a:pt x="4442" y="1996"/>
                  <a:pt x="4471" y="2003"/>
                  <a:pt x="4500" y="2003"/>
                </a:cubicBezTo>
                <a:cubicBezTo>
                  <a:pt x="4538" y="2003"/>
                  <a:pt x="4576" y="1991"/>
                  <a:pt x="4608" y="1967"/>
                </a:cubicBezTo>
                <a:cubicBezTo>
                  <a:pt x="4666" y="1926"/>
                  <a:pt x="4694" y="1857"/>
                  <a:pt x="4682" y="1788"/>
                </a:cubicBezTo>
                <a:lnTo>
                  <a:pt x="4632" y="1500"/>
                </a:lnTo>
                <a:lnTo>
                  <a:pt x="4841" y="1298"/>
                </a:lnTo>
                <a:cubicBezTo>
                  <a:pt x="4892" y="1248"/>
                  <a:pt x="4909" y="1175"/>
                  <a:pt x="4888" y="1109"/>
                </a:cubicBezTo>
                <a:cubicBezTo>
                  <a:pt x="4866" y="1042"/>
                  <a:pt x="4809" y="994"/>
                  <a:pt x="4740" y="984"/>
                </a:cubicBezTo>
                <a:lnTo>
                  <a:pt x="4451" y="942"/>
                </a:lnTo>
                <a:lnTo>
                  <a:pt x="4321" y="681"/>
                </a:lnTo>
                <a:cubicBezTo>
                  <a:pt x="4290" y="618"/>
                  <a:pt x="4227" y="578"/>
                  <a:pt x="4157" y="578"/>
                </a:cubicBezTo>
                <a:close/>
                <a:moveTo>
                  <a:pt x="5907" y="578"/>
                </a:moveTo>
                <a:cubicBezTo>
                  <a:pt x="5837" y="578"/>
                  <a:pt x="5773" y="617"/>
                  <a:pt x="5742" y="681"/>
                </a:cubicBezTo>
                <a:lnTo>
                  <a:pt x="5613" y="942"/>
                </a:lnTo>
                <a:lnTo>
                  <a:pt x="5325" y="984"/>
                </a:lnTo>
                <a:cubicBezTo>
                  <a:pt x="5255" y="993"/>
                  <a:pt x="5198" y="1042"/>
                  <a:pt x="5176" y="1109"/>
                </a:cubicBezTo>
                <a:cubicBezTo>
                  <a:pt x="5155" y="1175"/>
                  <a:pt x="5172" y="1248"/>
                  <a:pt x="5223" y="1298"/>
                </a:cubicBezTo>
                <a:lnTo>
                  <a:pt x="5432" y="1500"/>
                </a:lnTo>
                <a:lnTo>
                  <a:pt x="5382" y="1788"/>
                </a:lnTo>
                <a:cubicBezTo>
                  <a:pt x="5371" y="1857"/>
                  <a:pt x="5399" y="1926"/>
                  <a:pt x="5456" y="1967"/>
                </a:cubicBezTo>
                <a:cubicBezTo>
                  <a:pt x="5488" y="1991"/>
                  <a:pt x="5526" y="2003"/>
                  <a:pt x="5564" y="2003"/>
                </a:cubicBezTo>
                <a:cubicBezTo>
                  <a:pt x="5593" y="2003"/>
                  <a:pt x="5622" y="1996"/>
                  <a:pt x="5649" y="1982"/>
                </a:cubicBezTo>
                <a:lnTo>
                  <a:pt x="5907" y="1846"/>
                </a:lnTo>
                <a:lnTo>
                  <a:pt x="6166" y="1982"/>
                </a:lnTo>
                <a:cubicBezTo>
                  <a:pt x="6193" y="1996"/>
                  <a:pt x="6222" y="2003"/>
                  <a:pt x="6251" y="2003"/>
                </a:cubicBezTo>
                <a:cubicBezTo>
                  <a:pt x="6289" y="2003"/>
                  <a:pt x="6326" y="1991"/>
                  <a:pt x="6359" y="1967"/>
                </a:cubicBezTo>
                <a:cubicBezTo>
                  <a:pt x="6416" y="1926"/>
                  <a:pt x="6444" y="1857"/>
                  <a:pt x="6432" y="1788"/>
                </a:cubicBezTo>
                <a:lnTo>
                  <a:pt x="6383" y="1500"/>
                </a:lnTo>
                <a:lnTo>
                  <a:pt x="6591" y="1298"/>
                </a:lnTo>
                <a:cubicBezTo>
                  <a:pt x="6642" y="1248"/>
                  <a:pt x="6659" y="1175"/>
                  <a:pt x="6638" y="1109"/>
                </a:cubicBezTo>
                <a:cubicBezTo>
                  <a:pt x="6616" y="1042"/>
                  <a:pt x="6559" y="994"/>
                  <a:pt x="6490" y="984"/>
                </a:cubicBezTo>
                <a:lnTo>
                  <a:pt x="6201" y="942"/>
                </a:lnTo>
                <a:lnTo>
                  <a:pt x="6071" y="681"/>
                </a:lnTo>
                <a:cubicBezTo>
                  <a:pt x="6040" y="618"/>
                  <a:pt x="5977" y="578"/>
                  <a:pt x="5907" y="578"/>
                </a:cubicBezTo>
                <a:close/>
                <a:moveTo>
                  <a:pt x="884" y="1601"/>
                </a:moveTo>
                <a:cubicBezTo>
                  <a:pt x="847" y="1601"/>
                  <a:pt x="810" y="1616"/>
                  <a:pt x="784" y="1647"/>
                </a:cubicBezTo>
                <a:cubicBezTo>
                  <a:pt x="737" y="1702"/>
                  <a:pt x="744" y="1785"/>
                  <a:pt x="800" y="1833"/>
                </a:cubicBezTo>
                <a:cubicBezTo>
                  <a:pt x="863" y="1885"/>
                  <a:pt x="1034" y="2007"/>
                  <a:pt x="1278" y="2007"/>
                </a:cubicBezTo>
                <a:lnTo>
                  <a:pt x="1288" y="2007"/>
                </a:lnTo>
                <a:cubicBezTo>
                  <a:pt x="1519" y="2004"/>
                  <a:pt x="1680" y="1897"/>
                  <a:pt x="1756" y="1833"/>
                </a:cubicBezTo>
                <a:cubicBezTo>
                  <a:pt x="1812" y="1785"/>
                  <a:pt x="1819" y="1702"/>
                  <a:pt x="1773" y="1647"/>
                </a:cubicBezTo>
                <a:cubicBezTo>
                  <a:pt x="1746" y="1616"/>
                  <a:pt x="1709" y="1601"/>
                  <a:pt x="1672" y="1601"/>
                </a:cubicBezTo>
                <a:cubicBezTo>
                  <a:pt x="1642" y="1601"/>
                  <a:pt x="1612" y="1611"/>
                  <a:pt x="1587" y="1632"/>
                </a:cubicBezTo>
                <a:cubicBezTo>
                  <a:pt x="1548" y="1665"/>
                  <a:pt x="1439" y="1743"/>
                  <a:pt x="1285" y="1746"/>
                </a:cubicBezTo>
                <a:cubicBezTo>
                  <a:pt x="1284" y="1746"/>
                  <a:pt x="1283" y="1746"/>
                  <a:pt x="1282" y="1746"/>
                </a:cubicBezTo>
                <a:cubicBezTo>
                  <a:pt x="1122" y="1746"/>
                  <a:pt x="1010" y="1667"/>
                  <a:pt x="968" y="1632"/>
                </a:cubicBezTo>
                <a:cubicBezTo>
                  <a:pt x="944" y="1611"/>
                  <a:pt x="914" y="1601"/>
                  <a:pt x="884" y="1601"/>
                </a:cubicBezTo>
                <a:close/>
                <a:moveTo>
                  <a:pt x="8569" y="264"/>
                </a:moveTo>
                <a:cubicBezTo>
                  <a:pt x="8640" y="264"/>
                  <a:pt x="8698" y="323"/>
                  <a:pt x="8698" y="394"/>
                </a:cubicBezTo>
                <a:lnTo>
                  <a:pt x="8698" y="2164"/>
                </a:lnTo>
                <a:cubicBezTo>
                  <a:pt x="8698" y="2235"/>
                  <a:pt x="8640" y="2294"/>
                  <a:pt x="8569" y="2294"/>
                </a:cubicBezTo>
                <a:lnTo>
                  <a:pt x="3246" y="2294"/>
                </a:lnTo>
                <a:cubicBezTo>
                  <a:pt x="3174" y="2294"/>
                  <a:pt x="3116" y="2235"/>
                  <a:pt x="3116" y="2164"/>
                </a:cubicBezTo>
                <a:lnTo>
                  <a:pt x="3116" y="394"/>
                </a:lnTo>
                <a:cubicBezTo>
                  <a:pt x="3116" y="322"/>
                  <a:pt x="3174" y="264"/>
                  <a:pt x="3246" y="264"/>
                </a:cubicBezTo>
                <a:close/>
                <a:moveTo>
                  <a:pt x="3246" y="1"/>
                </a:moveTo>
                <a:cubicBezTo>
                  <a:pt x="3029" y="1"/>
                  <a:pt x="2853" y="178"/>
                  <a:pt x="2853" y="394"/>
                </a:cubicBezTo>
                <a:lnTo>
                  <a:pt x="2853" y="2164"/>
                </a:lnTo>
                <a:cubicBezTo>
                  <a:pt x="2853" y="2380"/>
                  <a:pt x="3029" y="2556"/>
                  <a:pt x="3246" y="2556"/>
                </a:cubicBezTo>
                <a:lnTo>
                  <a:pt x="8569" y="2556"/>
                </a:lnTo>
                <a:cubicBezTo>
                  <a:pt x="8785" y="2556"/>
                  <a:pt x="8961" y="2380"/>
                  <a:pt x="8961" y="2164"/>
                </a:cubicBezTo>
                <a:lnTo>
                  <a:pt x="8961" y="394"/>
                </a:lnTo>
                <a:cubicBezTo>
                  <a:pt x="8961" y="178"/>
                  <a:pt x="8785" y="1"/>
                  <a:pt x="8569" y="1"/>
                </a:cubicBezTo>
                <a:close/>
                <a:moveTo>
                  <a:pt x="448" y="1"/>
                </a:moveTo>
                <a:cubicBezTo>
                  <a:pt x="201" y="1"/>
                  <a:pt x="1" y="202"/>
                  <a:pt x="1" y="448"/>
                </a:cubicBezTo>
                <a:lnTo>
                  <a:pt x="1" y="2110"/>
                </a:lnTo>
                <a:cubicBezTo>
                  <a:pt x="1" y="2356"/>
                  <a:pt x="201" y="2557"/>
                  <a:pt x="448" y="2557"/>
                </a:cubicBezTo>
                <a:lnTo>
                  <a:pt x="2109" y="2557"/>
                </a:lnTo>
                <a:cubicBezTo>
                  <a:pt x="2355" y="2557"/>
                  <a:pt x="2556" y="2356"/>
                  <a:pt x="2556" y="2110"/>
                </a:cubicBezTo>
                <a:lnTo>
                  <a:pt x="2556" y="448"/>
                </a:lnTo>
                <a:cubicBezTo>
                  <a:pt x="2556" y="202"/>
                  <a:pt x="2355" y="1"/>
                  <a:pt x="2109" y="1"/>
                </a:cubicBezTo>
                <a:lnTo>
                  <a:pt x="1314" y="1"/>
                </a:lnTo>
                <a:cubicBezTo>
                  <a:pt x="1242" y="1"/>
                  <a:pt x="1183" y="60"/>
                  <a:pt x="1183" y="132"/>
                </a:cubicBezTo>
                <a:cubicBezTo>
                  <a:pt x="1183" y="205"/>
                  <a:pt x="1241" y="264"/>
                  <a:pt x="1314" y="264"/>
                </a:cubicBezTo>
                <a:lnTo>
                  <a:pt x="2109" y="264"/>
                </a:lnTo>
                <a:cubicBezTo>
                  <a:pt x="2210" y="264"/>
                  <a:pt x="2293" y="346"/>
                  <a:pt x="2293" y="448"/>
                </a:cubicBezTo>
                <a:lnTo>
                  <a:pt x="2293" y="2110"/>
                </a:lnTo>
                <a:cubicBezTo>
                  <a:pt x="2293" y="2211"/>
                  <a:pt x="2210" y="2294"/>
                  <a:pt x="2109" y="2294"/>
                </a:cubicBezTo>
                <a:lnTo>
                  <a:pt x="448" y="2294"/>
                </a:lnTo>
                <a:cubicBezTo>
                  <a:pt x="345" y="2294"/>
                  <a:pt x="263" y="2211"/>
                  <a:pt x="263" y="2110"/>
                </a:cubicBezTo>
                <a:lnTo>
                  <a:pt x="263" y="448"/>
                </a:lnTo>
                <a:cubicBezTo>
                  <a:pt x="263" y="346"/>
                  <a:pt x="345" y="264"/>
                  <a:pt x="448" y="264"/>
                </a:cubicBezTo>
                <a:lnTo>
                  <a:pt x="788" y="264"/>
                </a:lnTo>
                <a:cubicBezTo>
                  <a:pt x="861" y="264"/>
                  <a:pt x="920" y="205"/>
                  <a:pt x="920" y="132"/>
                </a:cubicBezTo>
                <a:cubicBezTo>
                  <a:pt x="920" y="60"/>
                  <a:pt x="861" y="1"/>
                  <a:pt x="788" y="1"/>
                </a:cubicBezTo>
                <a:close/>
                <a:moveTo>
                  <a:pt x="753" y="3926"/>
                </a:moveTo>
                <a:cubicBezTo>
                  <a:pt x="681" y="3926"/>
                  <a:pt x="622" y="3985"/>
                  <a:pt x="622" y="4058"/>
                </a:cubicBezTo>
                <a:lnTo>
                  <a:pt x="622" y="4250"/>
                </a:lnTo>
                <a:cubicBezTo>
                  <a:pt x="622" y="4322"/>
                  <a:pt x="681" y="4381"/>
                  <a:pt x="753" y="4381"/>
                </a:cubicBezTo>
                <a:cubicBezTo>
                  <a:pt x="826" y="4381"/>
                  <a:pt x="885" y="4322"/>
                  <a:pt x="885" y="4250"/>
                </a:cubicBezTo>
                <a:lnTo>
                  <a:pt x="885" y="4058"/>
                </a:lnTo>
                <a:cubicBezTo>
                  <a:pt x="885" y="3985"/>
                  <a:pt x="826" y="3926"/>
                  <a:pt x="753" y="3926"/>
                </a:cubicBezTo>
                <a:close/>
                <a:moveTo>
                  <a:pt x="1804" y="3926"/>
                </a:moveTo>
                <a:cubicBezTo>
                  <a:pt x="1731" y="3926"/>
                  <a:pt x="1672" y="3985"/>
                  <a:pt x="1672" y="4058"/>
                </a:cubicBezTo>
                <a:lnTo>
                  <a:pt x="1672" y="4250"/>
                </a:lnTo>
                <a:cubicBezTo>
                  <a:pt x="1672" y="4322"/>
                  <a:pt x="1731" y="4381"/>
                  <a:pt x="1804" y="4381"/>
                </a:cubicBezTo>
                <a:cubicBezTo>
                  <a:pt x="1876" y="4381"/>
                  <a:pt x="1934" y="4322"/>
                  <a:pt x="1934" y="4250"/>
                </a:cubicBezTo>
                <a:lnTo>
                  <a:pt x="1934" y="4058"/>
                </a:lnTo>
                <a:cubicBezTo>
                  <a:pt x="1934" y="3985"/>
                  <a:pt x="1876" y="3926"/>
                  <a:pt x="1804" y="3926"/>
                </a:cubicBezTo>
                <a:close/>
                <a:moveTo>
                  <a:pt x="4507" y="4130"/>
                </a:moveTo>
                <a:lnTo>
                  <a:pt x="4583" y="4286"/>
                </a:lnTo>
                <a:cubicBezTo>
                  <a:pt x="4610" y="4340"/>
                  <a:pt x="4662" y="4377"/>
                  <a:pt x="4722" y="4387"/>
                </a:cubicBezTo>
                <a:lnTo>
                  <a:pt x="4894" y="4411"/>
                </a:lnTo>
                <a:lnTo>
                  <a:pt x="4770" y="4533"/>
                </a:lnTo>
                <a:cubicBezTo>
                  <a:pt x="4726" y="4575"/>
                  <a:pt x="4706" y="4635"/>
                  <a:pt x="4717" y="4695"/>
                </a:cubicBezTo>
                <a:lnTo>
                  <a:pt x="4746" y="4866"/>
                </a:lnTo>
                <a:lnTo>
                  <a:pt x="4746" y="4866"/>
                </a:lnTo>
                <a:lnTo>
                  <a:pt x="4593" y="4785"/>
                </a:lnTo>
                <a:cubicBezTo>
                  <a:pt x="4566" y="4771"/>
                  <a:pt x="4537" y="4764"/>
                  <a:pt x="4507" y="4764"/>
                </a:cubicBezTo>
                <a:cubicBezTo>
                  <a:pt x="4478" y="4764"/>
                  <a:pt x="4449" y="4771"/>
                  <a:pt x="4422" y="4785"/>
                </a:cubicBezTo>
                <a:lnTo>
                  <a:pt x="4268" y="4866"/>
                </a:lnTo>
                <a:lnTo>
                  <a:pt x="4298" y="4695"/>
                </a:lnTo>
                <a:cubicBezTo>
                  <a:pt x="4308" y="4635"/>
                  <a:pt x="4288" y="4575"/>
                  <a:pt x="4245" y="4533"/>
                </a:cubicBezTo>
                <a:lnTo>
                  <a:pt x="4121" y="4411"/>
                </a:lnTo>
                <a:lnTo>
                  <a:pt x="4291" y="4387"/>
                </a:lnTo>
                <a:cubicBezTo>
                  <a:pt x="4351" y="4377"/>
                  <a:pt x="4403" y="4340"/>
                  <a:pt x="4430" y="4286"/>
                </a:cubicBezTo>
                <a:lnTo>
                  <a:pt x="4507" y="4130"/>
                </a:lnTo>
                <a:close/>
                <a:moveTo>
                  <a:pt x="6257" y="4130"/>
                </a:moveTo>
                <a:lnTo>
                  <a:pt x="6333" y="4286"/>
                </a:lnTo>
                <a:cubicBezTo>
                  <a:pt x="6360" y="4340"/>
                  <a:pt x="6412" y="4377"/>
                  <a:pt x="6472" y="4387"/>
                </a:cubicBezTo>
                <a:lnTo>
                  <a:pt x="6644" y="4411"/>
                </a:lnTo>
                <a:lnTo>
                  <a:pt x="6520" y="4533"/>
                </a:lnTo>
                <a:cubicBezTo>
                  <a:pt x="6476" y="4575"/>
                  <a:pt x="6456" y="4636"/>
                  <a:pt x="6467" y="4695"/>
                </a:cubicBezTo>
                <a:lnTo>
                  <a:pt x="6496" y="4866"/>
                </a:lnTo>
                <a:lnTo>
                  <a:pt x="6496" y="4866"/>
                </a:lnTo>
                <a:lnTo>
                  <a:pt x="6343" y="4785"/>
                </a:lnTo>
                <a:cubicBezTo>
                  <a:pt x="6316" y="4772"/>
                  <a:pt x="6287" y="4764"/>
                  <a:pt x="6257" y="4764"/>
                </a:cubicBezTo>
                <a:cubicBezTo>
                  <a:pt x="6228" y="4764"/>
                  <a:pt x="6199" y="4772"/>
                  <a:pt x="6172" y="4785"/>
                </a:cubicBezTo>
                <a:lnTo>
                  <a:pt x="6019" y="4866"/>
                </a:lnTo>
                <a:lnTo>
                  <a:pt x="6048" y="4695"/>
                </a:lnTo>
                <a:cubicBezTo>
                  <a:pt x="6058" y="4635"/>
                  <a:pt x="6038" y="4575"/>
                  <a:pt x="5995" y="4533"/>
                </a:cubicBezTo>
                <a:lnTo>
                  <a:pt x="5871" y="4411"/>
                </a:lnTo>
                <a:lnTo>
                  <a:pt x="6042" y="4387"/>
                </a:lnTo>
                <a:cubicBezTo>
                  <a:pt x="6101" y="4377"/>
                  <a:pt x="6153" y="4340"/>
                  <a:pt x="6180" y="4286"/>
                </a:cubicBezTo>
                <a:lnTo>
                  <a:pt x="6257" y="4130"/>
                </a:lnTo>
                <a:close/>
                <a:moveTo>
                  <a:pt x="885" y="4897"/>
                </a:moveTo>
                <a:cubicBezTo>
                  <a:pt x="812" y="4897"/>
                  <a:pt x="753" y="4956"/>
                  <a:pt x="753" y="5028"/>
                </a:cubicBezTo>
                <a:cubicBezTo>
                  <a:pt x="753" y="5101"/>
                  <a:pt x="812" y="5160"/>
                  <a:pt x="885" y="5160"/>
                </a:cubicBezTo>
                <a:lnTo>
                  <a:pt x="1672" y="5160"/>
                </a:lnTo>
                <a:cubicBezTo>
                  <a:pt x="1745" y="5160"/>
                  <a:pt x="1804" y="5101"/>
                  <a:pt x="1804" y="5028"/>
                </a:cubicBezTo>
                <a:cubicBezTo>
                  <a:pt x="1804" y="4956"/>
                  <a:pt x="1745" y="4897"/>
                  <a:pt x="1672" y="4897"/>
                </a:cubicBezTo>
                <a:close/>
                <a:moveTo>
                  <a:pt x="4507" y="3769"/>
                </a:moveTo>
                <a:cubicBezTo>
                  <a:pt x="4436" y="3769"/>
                  <a:pt x="4373" y="3808"/>
                  <a:pt x="4342" y="3871"/>
                </a:cubicBezTo>
                <a:lnTo>
                  <a:pt x="4213" y="4133"/>
                </a:lnTo>
                <a:lnTo>
                  <a:pt x="3925" y="4175"/>
                </a:lnTo>
                <a:cubicBezTo>
                  <a:pt x="3855" y="4185"/>
                  <a:pt x="3798" y="4232"/>
                  <a:pt x="3776" y="4300"/>
                </a:cubicBezTo>
                <a:cubicBezTo>
                  <a:pt x="3754" y="4367"/>
                  <a:pt x="3772" y="4439"/>
                  <a:pt x="3823" y="4488"/>
                </a:cubicBezTo>
                <a:lnTo>
                  <a:pt x="4032" y="4692"/>
                </a:lnTo>
                <a:lnTo>
                  <a:pt x="3982" y="4979"/>
                </a:lnTo>
                <a:cubicBezTo>
                  <a:pt x="3971" y="5048"/>
                  <a:pt x="3999" y="5117"/>
                  <a:pt x="4056" y="5159"/>
                </a:cubicBezTo>
                <a:cubicBezTo>
                  <a:pt x="4088" y="5182"/>
                  <a:pt x="4125" y="5194"/>
                  <a:pt x="4163" y="5194"/>
                </a:cubicBezTo>
                <a:cubicBezTo>
                  <a:pt x="4192" y="5194"/>
                  <a:pt x="4222" y="5187"/>
                  <a:pt x="4249" y="5172"/>
                </a:cubicBezTo>
                <a:lnTo>
                  <a:pt x="4507" y="5037"/>
                </a:lnTo>
                <a:lnTo>
                  <a:pt x="4765" y="5172"/>
                </a:lnTo>
                <a:cubicBezTo>
                  <a:pt x="4793" y="5187"/>
                  <a:pt x="4822" y="5194"/>
                  <a:pt x="4851" y="5194"/>
                </a:cubicBezTo>
                <a:cubicBezTo>
                  <a:pt x="4889" y="5194"/>
                  <a:pt x="4926" y="5182"/>
                  <a:pt x="4959" y="5159"/>
                </a:cubicBezTo>
                <a:cubicBezTo>
                  <a:pt x="5016" y="5117"/>
                  <a:pt x="5044" y="5048"/>
                  <a:pt x="5031" y="4979"/>
                </a:cubicBezTo>
                <a:lnTo>
                  <a:pt x="4983" y="4692"/>
                </a:lnTo>
                <a:lnTo>
                  <a:pt x="5191" y="4488"/>
                </a:lnTo>
                <a:cubicBezTo>
                  <a:pt x="5241" y="4439"/>
                  <a:pt x="5259" y="4367"/>
                  <a:pt x="5237" y="4300"/>
                </a:cubicBezTo>
                <a:cubicBezTo>
                  <a:pt x="5216" y="4232"/>
                  <a:pt x="5159" y="4185"/>
                  <a:pt x="5089" y="4175"/>
                </a:cubicBezTo>
                <a:lnTo>
                  <a:pt x="4801" y="4133"/>
                </a:lnTo>
                <a:lnTo>
                  <a:pt x="4672" y="3871"/>
                </a:lnTo>
                <a:cubicBezTo>
                  <a:pt x="4640" y="3808"/>
                  <a:pt x="4577" y="3769"/>
                  <a:pt x="4507" y="3769"/>
                </a:cubicBezTo>
                <a:close/>
                <a:moveTo>
                  <a:pt x="6257" y="3769"/>
                </a:moveTo>
                <a:cubicBezTo>
                  <a:pt x="6186" y="3769"/>
                  <a:pt x="6123" y="3808"/>
                  <a:pt x="6092" y="3871"/>
                </a:cubicBezTo>
                <a:lnTo>
                  <a:pt x="5964" y="4133"/>
                </a:lnTo>
                <a:lnTo>
                  <a:pt x="5675" y="4175"/>
                </a:lnTo>
                <a:cubicBezTo>
                  <a:pt x="5605" y="4185"/>
                  <a:pt x="5549" y="4232"/>
                  <a:pt x="5526" y="4300"/>
                </a:cubicBezTo>
                <a:cubicBezTo>
                  <a:pt x="5504" y="4367"/>
                  <a:pt x="5523" y="4439"/>
                  <a:pt x="5573" y="4488"/>
                </a:cubicBezTo>
                <a:lnTo>
                  <a:pt x="5782" y="4692"/>
                </a:lnTo>
                <a:lnTo>
                  <a:pt x="5732" y="4979"/>
                </a:lnTo>
                <a:cubicBezTo>
                  <a:pt x="5721" y="5049"/>
                  <a:pt x="5749" y="5117"/>
                  <a:pt x="5805" y="5159"/>
                </a:cubicBezTo>
                <a:cubicBezTo>
                  <a:pt x="5838" y="5182"/>
                  <a:pt x="5876" y="5194"/>
                  <a:pt x="5914" y="5194"/>
                </a:cubicBezTo>
                <a:cubicBezTo>
                  <a:pt x="5943" y="5194"/>
                  <a:pt x="5972" y="5187"/>
                  <a:pt x="5999" y="5173"/>
                </a:cubicBezTo>
                <a:lnTo>
                  <a:pt x="6257" y="5037"/>
                </a:lnTo>
                <a:lnTo>
                  <a:pt x="6515" y="5173"/>
                </a:lnTo>
                <a:cubicBezTo>
                  <a:pt x="6542" y="5187"/>
                  <a:pt x="6572" y="5194"/>
                  <a:pt x="6601" y="5194"/>
                </a:cubicBezTo>
                <a:cubicBezTo>
                  <a:pt x="6639" y="5194"/>
                  <a:pt x="6677" y="5182"/>
                  <a:pt x="6709" y="5159"/>
                </a:cubicBezTo>
                <a:cubicBezTo>
                  <a:pt x="6766" y="5117"/>
                  <a:pt x="6794" y="5049"/>
                  <a:pt x="6781" y="4979"/>
                </a:cubicBezTo>
                <a:lnTo>
                  <a:pt x="6733" y="4692"/>
                </a:lnTo>
                <a:lnTo>
                  <a:pt x="6942" y="4488"/>
                </a:lnTo>
                <a:cubicBezTo>
                  <a:pt x="6991" y="4439"/>
                  <a:pt x="7010" y="4367"/>
                  <a:pt x="6987" y="4300"/>
                </a:cubicBezTo>
                <a:cubicBezTo>
                  <a:pt x="6966" y="4232"/>
                  <a:pt x="6909" y="4185"/>
                  <a:pt x="6839" y="4175"/>
                </a:cubicBezTo>
                <a:lnTo>
                  <a:pt x="6551" y="4133"/>
                </a:lnTo>
                <a:lnTo>
                  <a:pt x="6422" y="3871"/>
                </a:lnTo>
                <a:cubicBezTo>
                  <a:pt x="6391" y="3808"/>
                  <a:pt x="6328" y="3769"/>
                  <a:pt x="6257" y="3769"/>
                </a:cubicBezTo>
                <a:close/>
                <a:moveTo>
                  <a:pt x="2109" y="3467"/>
                </a:moveTo>
                <a:cubicBezTo>
                  <a:pt x="2210" y="3467"/>
                  <a:pt x="2293" y="3549"/>
                  <a:pt x="2293" y="3651"/>
                </a:cubicBezTo>
                <a:lnTo>
                  <a:pt x="2293" y="5312"/>
                </a:lnTo>
                <a:cubicBezTo>
                  <a:pt x="2293" y="5413"/>
                  <a:pt x="2210" y="5496"/>
                  <a:pt x="2109" y="5496"/>
                </a:cubicBezTo>
                <a:lnTo>
                  <a:pt x="448" y="5496"/>
                </a:lnTo>
                <a:cubicBezTo>
                  <a:pt x="345" y="5496"/>
                  <a:pt x="263" y="5413"/>
                  <a:pt x="263" y="5312"/>
                </a:cubicBezTo>
                <a:lnTo>
                  <a:pt x="263" y="3651"/>
                </a:lnTo>
                <a:cubicBezTo>
                  <a:pt x="263" y="3549"/>
                  <a:pt x="345" y="3467"/>
                  <a:pt x="448" y="3467"/>
                </a:cubicBezTo>
                <a:close/>
                <a:moveTo>
                  <a:pt x="7518" y="3467"/>
                </a:moveTo>
                <a:cubicBezTo>
                  <a:pt x="7590" y="3467"/>
                  <a:pt x="7649" y="3525"/>
                  <a:pt x="7649" y="3597"/>
                </a:cubicBezTo>
                <a:lnTo>
                  <a:pt x="7649" y="5367"/>
                </a:lnTo>
                <a:cubicBezTo>
                  <a:pt x="7649" y="5438"/>
                  <a:pt x="7590" y="5496"/>
                  <a:pt x="7518" y="5496"/>
                </a:cubicBezTo>
                <a:lnTo>
                  <a:pt x="3246" y="5496"/>
                </a:lnTo>
                <a:cubicBezTo>
                  <a:pt x="3174" y="5496"/>
                  <a:pt x="3116" y="5438"/>
                  <a:pt x="3116" y="5367"/>
                </a:cubicBezTo>
                <a:lnTo>
                  <a:pt x="3116" y="3597"/>
                </a:lnTo>
                <a:cubicBezTo>
                  <a:pt x="3116" y="3525"/>
                  <a:pt x="3174" y="3467"/>
                  <a:pt x="3246" y="3467"/>
                </a:cubicBezTo>
                <a:close/>
                <a:moveTo>
                  <a:pt x="448" y="3204"/>
                </a:moveTo>
                <a:cubicBezTo>
                  <a:pt x="201" y="3204"/>
                  <a:pt x="1" y="3405"/>
                  <a:pt x="1" y="3651"/>
                </a:cubicBezTo>
                <a:lnTo>
                  <a:pt x="1" y="5312"/>
                </a:lnTo>
                <a:cubicBezTo>
                  <a:pt x="1" y="5559"/>
                  <a:pt x="201" y="5759"/>
                  <a:pt x="448" y="5759"/>
                </a:cubicBezTo>
                <a:lnTo>
                  <a:pt x="2109" y="5759"/>
                </a:lnTo>
                <a:cubicBezTo>
                  <a:pt x="2355" y="5759"/>
                  <a:pt x="2556" y="5559"/>
                  <a:pt x="2556" y="5312"/>
                </a:cubicBezTo>
                <a:lnTo>
                  <a:pt x="2556" y="3651"/>
                </a:lnTo>
                <a:cubicBezTo>
                  <a:pt x="2556" y="3405"/>
                  <a:pt x="2355" y="3204"/>
                  <a:pt x="2109" y="3204"/>
                </a:cubicBezTo>
                <a:close/>
                <a:moveTo>
                  <a:pt x="3246" y="3204"/>
                </a:moveTo>
                <a:cubicBezTo>
                  <a:pt x="3029" y="3204"/>
                  <a:pt x="2853" y="3380"/>
                  <a:pt x="2853" y="3597"/>
                </a:cubicBezTo>
                <a:lnTo>
                  <a:pt x="2853" y="5367"/>
                </a:lnTo>
                <a:cubicBezTo>
                  <a:pt x="2853" y="5583"/>
                  <a:pt x="3029" y="5759"/>
                  <a:pt x="3246" y="5759"/>
                </a:cubicBezTo>
                <a:lnTo>
                  <a:pt x="7518" y="5759"/>
                </a:lnTo>
                <a:cubicBezTo>
                  <a:pt x="7735" y="5759"/>
                  <a:pt x="7910" y="5583"/>
                  <a:pt x="7910" y="5367"/>
                </a:cubicBezTo>
                <a:lnTo>
                  <a:pt x="7910" y="3597"/>
                </a:lnTo>
                <a:cubicBezTo>
                  <a:pt x="7910" y="3380"/>
                  <a:pt x="7735" y="3204"/>
                  <a:pt x="7518" y="3204"/>
                </a:cubicBezTo>
                <a:close/>
                <a:moveTo>
                  <a:pt x="753" y="7042"/>
                </a:moveTo>
                <a:cubicBezTo>
                  <a:pt x="681" y="7042"/>
                  <a:pt x="622" y="7101"/>
                  <a:pt x="622" y="7174"/>
                </a:cubicBezTo>
                <a:lnTo>
                  <a:pt x="622" y="7366"/>
                </a:lnTo>
                <a:cubicBezTo>
                  <a:pt x="622" y="7439"/>
                  <a:pt x="681" y="7498"/>
                  <a:pt x="753" y="7498"/>
                </a:cubicBezTo>
                <a:cubicBezTo>
                  <a:pt x="826" y="7498"/>
                  <a:pt x="885" y="7439"/>
                  <a:pt x="885" y="7366"/>
                </a:cubicBezTo>
                <a:lnTo>
                  <a:pt x="885" y="7174"/>
                </a:lnTo>
                <a:cubicBezTo>
                  <a:pt x="885" y="7101"/>
                  <a:pt x="826" y="7042"/>
                  <a:pt x="753" y="7042"/>
                </a:cubicBezTo>
                <a:close/>
                <a:moveTo>
                  <a:pt x="1804" y="7042"/>
                </a:moveTo>
                <a:cubicBezTo>
                  <a:pt x="1730" y="7042"/>
                  <a:pt x="1672" y="7101"/>
                  <a:pt x="1672" y="7174"/>
                </a:cubicBezTo>
                <a:lnTo>
                  <a:pt x="1672" y="7366"/>
                </a:lnTo>
                <a:cubicBezTo>
                  <a:pt x="1672" y="7439"/>
                  <a:pt x="1730" y="7498"/>
                  <a:pt x="1804" y="7498"/>
                </a:cubicBezTo>
                <a:cubicBezTo>
                  <a:pt x="1876" y="7498"/>
                  <a:pt x="1934" y="7439"/>
                  <a:pt x="1934" y="7366"/>
                </a:cubicBezTo>
                <a:lnTo>
                  <a:pt x="1934" y="7174"/>
                </a:lnTo>
                <a:cubicBezTo>
                  <a:pt x="1934" y="7101"/>
                  <a:pt x="1876" y="7042"/>
                  <a:pt x="1804" y="7042"/>
                </a:cubicBezTo>
                <a:close/>
                <a:moveTo>
                  <a:pt x="4463" y="7333"/>
                </a:moveTo>
                <a:lnTo>
                  <a:pt x="4540" y="7488"/>
                </a:lnTo>
                <a:cubicBezTo>
                  <a:pt x="4567" y="7543"/>
                  <a:pt x="4618" y="7580"/>
                  <a:pt x="4678" y="7589"/>
                </a:cubicBezTo>
                <a:lnTo>
                  <a:pt x="4849" y="7613"/>
                </a:lnTo>
                <a:lnTo>
                  <a:pt x="4725" y="7735"/>
                </a:lnTo>
                <a:lnTo>
                  <a:pt x="4726" y="7735"/>
                </a:lnTo>
                <a:cubicBezTo>
                  <a:pt x="4683" y="7777"/>
                  <a:pt x="4663" y="7838"/>
                  <a:pt x="4673" y="7898"/>
                </a:cubicBezTo>
                <a:lnTo>
                  <a:pt x="4702" y="8069"/>
                </a:lnTo>
                <a:lnTo>
                  <a:pt x="4702" y="8069"/>
                </a:lnTo>
                <a:lnTo>
                  <a:pt x="4549" y="7988"/>
                </a:lnTo>
                <a:cubicBezTo>
                  <a:pt x="4522" y="7974"/>
                  <a:pt x="4492" y="7966"/>
                  <a:pt x="4463" y="7966"/>
                </a:cubicBezTo>
                <a:cubicBezTo>
                  <a:pt x="4434" y="7966"/>
                  <a:pt x="4404" y="7974"/>
                  <a:pt x="4377" y="7988"/>
                </a:cubicBezTo>
                <a:lnTo>
                  <a:pt x="4224" y="8069"/>
                </a:lnTo>
                <a:lnTo>
                  <a:pt x="4224" y="8069"/>
                </a:lnTo>
                <a:lnTo>
                  <a:pt x="4254" y="7897"/>
                </a:lnTo>
                <a:cubicBezTo>
                  <a:pt x="4264" y="7838"/>
                  <a:pt x="4244" y="7777"/>
                  <a:pt x="4200" y="7735"/>
                </a:cubicBezTo>
                <a:lnTo>
                  <a:pt x="4076" y="7613"/>
                </a:lnTo>
                <a:lnTo>
                  <a:pt x="4248" y="7589"/>
                </a:lnTo>
                <a:cubicBezTo>
                  <a:pt x="4308" y="7580"/>
                  <a:pt x="4360" y="7543"/>
                  <a:pt x="4387" y="7488"/>
                </a:cubicBezTo>
                <a:lnTo>
                  <a:pt x="4463" y="7333"/>
                </a:lnTo>
                <a:close/>
                <a:moveTo>
                  <a:pt x="1276" y="7920"/>
                </a:moveTo>
                <a:cubicBezTo>
                  <a:pt x="1032" y="7920"/>
                  <a:pt x="862" y="8042"/>
                  <a:pt x="800" y="8095"/>
                </a:cubicBezTo>
                <a:cubicBezTo>
                  <a:pt x="744" y="8142"/>
                  <a:pt x="738" y="8225"/>
                  <a:pt x="784" y="8280"/>
                </a:cubicBezTo>
                <a:cubicBezTo>
                  <a:pt x="810" y="8311"/>
                  <a:pt x="847" y="8327"/>
                  <a:pt x="884" y="8327"/>
                </a:cubicBezTo>
                <a:cubicBezTo>
                  <a:pt x="914" y="8327"/>
                  <a:pt x="944" y="8316"/>
                  <a:pt x="968" y="8295"/>
                </a:cubicBezTo>
                <a:cubicBezTo>
                  <a:pt x="1010" y="8261"/>
                  <a:pt x="1121" y="8182"/>
                  <a:pt x="1278" y="8182"/>
                </a:cubicBezTo>
                <a:lnTo>
                  <a:pt x="1285" y="8182"/>
                </a:lnTo>
                <a:cubicBezTo>
                  <a:pt x="1439" y="8185"/>
                  <a:pt x="1548" y="8262"/>
                  <a:pt x="1587" y="8295"/>
                </a:cubicBezTo>
                <a:cubicBezTo>
                  <a:pt x="1611" y="8316"/>
                  <a:pt x="1642" y="8326"/>
                  <a:pt x="1672" y="8326"/>
                </a:cubicBezTo>
                <a:cubicBezTo>
                  <a:pt x="1709" y="8326"/>
                  <a:pt x="1746" y="8311"/>
                  <a:pt x="1772" y="8280"/>
                </a:cubicBezTo>
                <a:cubicBezTo>
                  <a:pt x="1819" y="8224"/>
                  <a:pt x="1812" y="8141"/>
                  <a:pt x="1756" y="8095"/>
                </a:cubicBezTo>
                <a:cubicBezTo>
                  <a:pt x="1680" y="8030"/>
                  <a:pt x="1519" y="7923"/>
                  <a:pt x="1288" y="7920"/>
                </a:cubicBezTo>
                <a:cubicBezTo>
                  <a:pt x="1284" y="7920"/>
                  <a:pt x="1280" y="7920"/>
                  <a:pt x="1276" y="7920"/>
                </a:cubicBezTo>
                <a:close/>
                <a:moveTo>
                  <a:pt x="4463" y="6972"/>
                </a:moveTo>
                <a:cubicBezTo>
                  <a:pt x="4393" y="6972"/>
                  <a:pt x="4330" y="7010"/>
                  <a:pt x="4299" y="7074"/>
                </a:cubicBezTo>
                <a:lnTo>
                  <a:pt x="4169" y="7335"/>
                </a:lnTo>
                <a:lnTo>
                  <a:pt x="3881" y="7377"/>
                </a:lnTo>
                <a:cubicBezTo>
                  <a:pt x="3811" y="7387"/>
                  <a:pt x="3754" y="7435"/>
                  <a:pt x="3733" y="7503"/>
                </a:cubicBezTo>
                <a:cubicBezTo>
                  <a:pt x="3711" y="7569"/>
                  <a:pt x="3728" y="7641"/>
                  <a:pt x="3779" y="7691"/>
                </a:cubicBezTo>
                <a:lnTo>
                  <a:pt x="3988" y="7894"/>
                </a:lnTo>
                <a:lnTo>
                  <a:pt x="3939" y="8182"/>
                </a:lnTo>
                <a:cubicBezTo>
                  <a:pt x="3927" y="8251"/>
                  <a:pt x="3955" y="8319"/>
                  <a:pt x="4012" y="8362"/>
                </a:cubicBezTo>
                <a:cubicBezTo>
                  <a:pt x="4044" y="8385"/>
                  <a:pt x="4081" y="8397"/>
                  <a:pt x="4119" y="8397"/>
                </a:cubicBezTo>
                <a:cubicBezTo>
                  <a:pt x="4148" y="8397"/>
                  <a:pt x="4178" y="8390"/>
                  <a:pt x="4206" y="8375"/>
                </a:cubicBezTo>
                <a:lnTo>
                  <a:pt x="4463" y="8240"/>
                </a:lnTo>
                <a:lnTo>
                  <a:pt x="4721" y="8375"/>
                </a:lnTo>
                <a:cubicBezTo>
                  <a:pt x="4748" y="8390"/>
                  <a:pt x="4778" y="8397"/>
                  <a:pt x="4807" y="8397"/>
                </a:cubicBezTo>
                <a:cubicBezTo>
                  <a:pt x="4845" y="8397"/>
                  <a:pt x="4882" y="8385"/>
                  <a:pt x="4914" y="8362"/>
                </a:cubicBezTo>
                <a:cubicBezTo>
                  <a:pt x="4972" y="8320"/>
                  <a:pt x="5000" y="8251"/>
                  <a:pt x="4988" y="8182"/>
                </a:cubicBezTo>
                <a:lnTo>
                  <a:pt x="4938" y="7894"/>
                </a:lnTo>
                <a:lnTo>
                  <a:pt x="5147" y="7691"/>
                </a:lnTo>
                <a:cubicBezTo>
                  <a:pt x="5198" y="7641"/>
                  <a:pt x="5216" y="7569"/>
                  <a:pt x="5194" y="7503"/>
                </a:cubicBezTo>
                <a:cubicBezTo>
                  <a:pt x="5172" y="7435"/>
                  <a:pt x="5115" y="7388"/>
                  <a:pt x="5046" y="7377"/>
                </a:cubicBezTo>
                <a:lnTo>
                  <a:pt x="4757" y="7335"/>
                </a:lnTo>
                <a:lnTo>
                  <a:pt x="4628" y="7074"/>
                </a:lnTo>
                <a:cubicBezTo>
                  <a:pt x="4597" y="7011"/>
                  <a:pt x="4534" y="6972"/>
                  <a:pt x="4463" y="6972"/>
                </a:cubicBezTo>
                <a:close/>
                <a:moveTo>
                  <a:pt x="2109" y="6670"/>
                </a:moveTo>
                <a:cubicBezTo>
                  <a:pt x="2210" y="6670"/>
                  <a:pt x="2293" y="6752"/>
                  <a:pt x="2293" y="6854"/>
                </a:cubicBezTo>
                <a:lnTo>
                  <a:pt x="2293" y="8515"/>
                </a:lnTo>
                <a:cubicBezTo>
                  <a:pt x="2293" y="8616"/>
                  <a:pt x="2210" y="8699"/>
                  <a:pt x="2109" y="8699"/>
                </a:cubicBezTo>
                <a:lnTo>
                  <a:pt x="447" y="8699"/>
                </a:lnTo>
                <a:cubicBezTo>
                  <a:pt x="345" y="8699"/>
                  <a:pt x="263" y="8616"/>
                  <a:pt x="263" y="8515"/>
                </a:cubicBezTo>
                <a:lnTo>
                  <a:pt x="263" y="6854"/>
                </a:lnTo>
                <a:cubicBezTo>
                  <a:pt x="263" y="6752"/>
                  <a:pt x="345" y="6670"/>
                  <a:pt x="447" y="6670"/>
                </a:cubicBezTo>
                <a:close/>
                <a:moveTo>
                  <a:pt x="447" y="6407"/>
                </a:moveTo>
                <a:cubicBezTo>
                  <a:pt x="201" y="6407"/>
                  <a:pt x="1" y="6608"/>
                  <a:pt x="1" y="6854"/>
                </a:cubicBezTo>
                <a:lnTo>
                  <a:pt x="1" y="8515"/>
                </a:lnTo>
                <a:cubicBezTo>
                  <a:pt x="1" y="8762"/>
                  <a:pt x="201" y="8962"/>
                  <a:pt x="447" y="8962"/>
                </a:cubicBezTo>
                <a:lnTo>
                  <a:pt x="2109" y="8962"/>
                </a:lnTo>
                <a:cubicBezTo>
                  <a:pt x="2355" y="8962"/>
                  <a:pt x="2556" y="8762"/>
                  <a:pt x="2556" y="8515"/>
                </a:cubicBezTo>
                <a:lnTo>
                  <a:pt x="2556" y="6854"/>
                </a:lnTo>
                <a:cubicBezTo>
                  <a:pt x="2556" y="6608"/>
                  <a:pt x="2355" y="6407"/>
                  <a:pt x="2109" y="6407"/>
                </a:cubicBezTo>
                <a:close/>
                <a:moveTo>
                  <a:pt x="3246" y="6407"/>
                </a:moveTo>
                <a:cubicBezTo>
                  <a:pt x="3030" y="6407"/>
                  <a:pt x="2853" y="6583"/>
                  <a:pt x="2853" y="6799"/>
                </a:cubicBezTo>
                <a:lnTo>
                  <a:pt x="2853" y="8569"/>
                </a:lnTo>
                <a:cubicBezTo>
                  <a:pt x="2853" y="8785"/>
                  <a:pt x="3030" y="8962"/>
                  <a:pt x="3246" y="8962"/>
                </a:cubicBezTo>
                <a:lnTo>
                  <a:pt x="5680" y="8962"/>
                </a:lnTo>
                <a:cubicBezTo>
                  <a:pt x="5898" y="8962"/>
                  <a:pt x="6074" y="8785"/>
                  <a:pt x="6074" y="8569"/>
                </a:cubicBezTo>
                <a:lnTo>
                  <a:pt x="6074" y="8313"/>
                </a:lnTo>
                <a:cubicBezTo>
                  <a:pt x="6074" y="8241"/>
                  <a:pt x="6015" y="8182"/>
                  <a:pt x="5942" y="8182"/>
                </a:cubicBezTo>
                <a:cubicBezTo>
                  <a:pt x="5870" y="8182"/>
                  <a:pt x="5811" y="8241"/>
                  <a:pt x="5811" y="8313"/>
                </a:cubicBezTo>
                <a:lnTo>
                  <a:pt x="5811" y="8569"/>
                </a:lnTo>
                <a:cubicBezTo>
                  <a:pt x="5811" y="8641"/>
                  <a:pt x="5753" y="8699"/>
                  <a:pt x="5680" y="8699"/>
                </a:cubicBezTo>
                <a:lnTo>
                  <a:pt x="3246" y="8699"/>
                </a:lnTo>
                <a:cubicBezTo>
                  <a:pt x="3174" y="8699"/>
                  <a:pt x="3116" y="8641"/>
                  <a:pt x="3116" y="8569"/>
                </a:cubicBezTo>
                <a:lnTo>
                  <a:pt x="3116" y="6799"/>
                </a:lnTo>
                <a:cubicBezTo>
                  <a:pt x="3116" y="6728"/>
                  <a:pt x="3174" y="6669"/>
                  <a:pt x="3246" y="6669"/>
                </a:cubicBezTo>
                <a:lnTo>
                  <a:pt x="5680" y="6669"/>
                </a:lnTo>
                <a:cubicBezTo>
                  <a:pt x="5753" y="6669"/>
                  <a:pt x="5811" y="6728"/>
                  <a:pt x="5811" y="6799"/>
                </a:cubicBezTo>
                <a:lnTo>
                  <a:pt x="5811" y="7788"/>
                </a:lnTo>
                <a:cubicBezTo>
                  <a:pt x="5811" y="7861"/>
                  <a:pt x="5870" y="7919"/>
                  <a:pt x="5942" y="7919"/>
                </a:cubicBezTo>
                <a:cubicBezTo>
                  <a:pt x="6015" y="7919"/>
                  <a:pt x="6074" y="7861"/>
                  <a:pt x="6074" y="7788"/>
                </a:cubicBezTo>
                <a:lnTo>
                  <a:pt x="6074" y="6799"/>
                </a:lnTo>
                <a:cubicBezTo>
                  <a:pt x="6074" y="6583"/>
                  <a:pt x="5898" y="6407"/>
                  <a:pt x="5680" y="6407"/>
                </a:cubicBezTo>
                <a:close/>
              </a:path>
            </a:pathLst>
          </a:custGeom>
          <a:solidFill>
            <a:srgbClr val="2E49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3"/>
          <p:cNvSpPr/>
          <p:nvPr/>
        </p:nvSpPr>
        <p:spPr>
          <a:xfrm>
            <a:off x="7348622" y="2316920"/>
            <a:ext cx="315552" cy="315552"/>
          </a:xfrm>
          <a:custGeom>
            <a:avLst/>
            <a:gdLst/>
            <a:ahLst/>
            <a:cxnLst/>
            <a:rect l="l" t="t" r="r" b="b"/>
            <a:pathLst>
              <a:path w="8962" h="8962" extrusionOk="0">
                <a:moveTo>
                  <a:pt x="998" y="1392"/>
                </a:moveTo>
                <a:cubicBezTo>
                  <a:pt x="926" y="1392"/>
                  <a:pt x="867" y="1450"/>
                  <a:pt x="867" y="1522"/>
                </a:cubicBezTo>
                <a:cubicBezTo>
                  <a:pt x="867" y="1595"/>
                  <a:pt x="926" y="1654"/>
                  <a:pt x="998" y="1654"/>
                </a:cubicBezTo>
                <a:cubicBezTo>
                  <a:pt x="1071" y="1654"/>
                  <a:pt x="1130" y="1595"/>
                  <a:pt x="1130" y="1522"/>
                </a:cubicBezTo>
                <a:cubicBezTo>
                  <a:pt x="1130" y="1450"/>
                  <a:pt x="1071" y="1392"/>
                  <a:pt x="998" y="1392"/>
                </a:cubicBezTo>
                <a:close/>
                <a:moveTo>
                  <a:pt x="1523" y="1392"/>
                </a:moveTo>
                <a:cubicBezTo>
                  <a:pt x="1451" y="1392"/>
                  <a:pt x="1392" y="1450"/>
                  <a:pt x="1392" y="1522"/>
                </a:cubicBezTo>
                <a:cubicBezTo>
                  <a:pt x="1392" y="1595"/>
                  <a:pt x="1451" y="1654"/>
                  <a:pt x="1523" y="1654"/>
                </a:cubicBezTo>
                <a:cubicBezTo>
                  <a:pt x="1595" y="1654"/>
                  <a:pt x="1654" y="1595"/>
                  <a:pt x="1654" y="1522"/>
                </a:cubicBezTo>
                <a:cubicBezTo>
                  <a:pt x="1654" y="1450"/>
                  <a:pt x="1595" y="1392"/>
                  <a:pt x="1523" y="1392"/>
                </a:cubicBezTo>
                <a:close/>
                <a:moveTo>
                  <a:pt x="2048" y="1392"/>
                </a:moveTo>
                <a:cubicBezTo>
                  <a:pt x="1975" y="1392"/>
                  <a:pt x="1917" y="1450"/>
                  <a:pt x="1917" y="1522"/>
                </a:cubicBezTo>
                <a:cubicBezTo>
                  <a:pt x="1917" y="1595"/>
                  <a:pt x="1975" y="1654"/>
                  <a:pt x="2048" y="1654"/>
                </a:cubicBezTo>
                <a:cubicBezTo>
                  <a:pt x="2120" y="1654"/>
                  <a:pt x="2179" y="1595"/>
                  <a:pt x="2179" y="1522"/>
                </a:cubicBezTo>
                <a:cubicBezTo>
                  <a:pt x="2179" y="1450"/>
                  <a:pt x="2121" y="1392"/>
                  <a:pt x="2048" y="1392"/>
                </a:cubicBezTo>
                <a:close/>
                <a:moveTo>
                  <a:pt x="5340" y="263"/>
                </a:moveTo>
                <a:cubicBezTo>
                  <a:pt x="5696" y="263"/>
                  <a:pt x="6036" y="366"/>
                  <a:pt x="6327" y="557"/>
                </a:cubicBezTo>
                <a:cubicBezTo>
                  <a:pt x="6117" y="893"/>
                  <a:pt x="5764" y="1324"/>
                  <a:pt x="5209" y="1654"/>
                </a:cubicBezTo>
                <a:cubicBezTo>
                  <a:pt x="4827" y="1879"/>
                  <a:pt x="4409" y="2023"/>
                  <a:pt x="3966" y="2081"/>
                </a:cubicBezTo>
                <a:lnTo>
                  <a:pt x="3540" y="2081"/>
                </a:lnTo>
                <a:lnTo>
                  <a:pt x="3540" y="2062"/>
                </a:lnTo>
                <a:cubicBezTo>
                  <a:pt x="3540" y="1070"/>
                  <a:pt x="4347" y="263"/>
                  <a:pt x="5340" y="263"/>
                </a:cubicBezTo>
                <a:close/>
                <a:moveTo>
                  <a:pt x="1526" y="263"/>
                </a:moveTo>
                <a:cubicBezTo>
                  <a:pt x="1531" y="263"/>
                  <a:pt x="1536" y="263"/>
                  <a:pt x="1542" y="263"/>
                </a:cubicBezTo>
                <a:cubicBezTo>
                  <a:pt x="2222" y="273"/>
                  <a:pt x="2778" y="834"/>
                  <a:pt x="2782" y="1515"/>
                </a:cubicBezTo>
                <a:cubicBezTo>
                  <a:pt x="2785" y="1881"/>
                  <a:pt x="2627" y="2230"/>
                  <a:pt x="2351" y="2472"/>
                </a:cubicBezTo>
                <a:cubicBezTo>
                  <a:pt x="2304" y="2513"/>
                  <a:pt x="2281" y="2573"/>
                  <a:pt x="2286" y="2634"/>
                </a:cubicBezTo>
                <a:cubicBezTo>
                  <a:pt x="2292" y="2695"/>
                  <a:pt x="2326" y="2750"/>
                  <a:pt x="2379" y="2782"/>
                </a:cubicBezTo>
                <a:lnTo>
                  <a:pt x="1498" y="2782"/>
                </a:lnTo>
                <a:cubicBezTo>
                  <a:pt x="816" y="2769"/>
                  <a:pt x="264" y="2206"/>
                  <a:pt x="264" y="1522"/>
                </a:cubicBezTo>
                <a:cubicBezTo>
                  <a:pt x="264" y="1183"/>
                  <a:pt x="397" y="864"/>
                  <a:pt x="639" y="625"/>
                </a:cubicBezTo>
                <a:lnTo>
                  <a:pt x="639" y="626"/>
                </a:lnTo>
                <a:cubicBezTo>
                  <a:pt x="878" y="391"/>
                  <a:pt x="1191" y="263"/>
                  <a:pt x="1526" y="263"/>
                </a:cubicBezTo>
                <a:close/>
                <a:moveTo>
                  <a:pt x="1523" y="1"/>
                </a:moveTo>
                <a:cubicBezTo>
                  <a:pt x="682" y="1"/>
                  <a:pt x="1" y="684"/>
                  <a:pt x="1" y="1522"/>
                </a:cubicBezTo>
                <a:cubicBezTo>
                  <a:pt x="1" y="2368"/>
                  <a:pt x="669" y="3027"/>
                  <a:pt x="1494" y="3044"/>
                </a:cubicBezTo>
                <a:lnTo>
                  <a:pt x="2683" y="3044"/>
                </a:lnTo>
                <a:cubicBezTo>
                  <a:pt x="2766" y="3044"/>
                  <a:pt x="2835" y="2992"/>
                  <a:pt x="2857" y="2912"/>
                </a:cubicBezTo>
                <a:cubicBezTo>
                  <a:pt x="2879" y="2833"/>
                  <a:pt x="2846" y="2752"/>
                  <a:pt x="2775" y="2710"/>
                </a:cubicBezTo>
                <a:lnTo>
                  <a:pt x="2594" y="2604"/>
                </a:lnTo>
                <a:cubicBezTo>
                  <a:pt x="2885" y="2316"/>
                  <a:pt x="3047" y="1924"/>
                  <a:pt x="3045" y="1513"/>
                </a:cubicBezTo>
                <a:cubicBezTo>
                  <a:pt x="3040" y="690"/>
                  <a:pt x="2367" y="12"/>
                  <a:pt x="1546" y="1"/>
                </a:cubicBezTo>
                <a:cubicBezTo>
                  <a:pt x="1538" y="1"/>
                  <a:pt x="1531" y="1"/>
                  <a:pt x="1523" y="1"/>
                </a:cubicBezTo>
                <a:close/>
                <a:moveTo>
                  <a:pt x="5722" y="3618"/>
                </a:moveTo>
                <a:cubicBezTo>
                  <a:pt x="5789" y="3618"/>
                  <a:pt x="5844" y="3673"/>
                  <a:pt x="5844" y="3740"/>
                </a:cubicBezTo>
                <a:cubicBezTo>
                  <a:pt x="5844" y="3807"/>
                  <a:pt x="5789" y="3862"/>
                  <a:pt x="5722" y="3862"/>
                </a:cubicBezTo>
                <a:lnTo>
                  <a:pt x="5414" y="3862"/>
                </a:lnTo>
                <a:cubicBezTo>
                  <a:pt x="5347" y="3862"/>
                  <a:pt x="5292" y="3807"/>
                  <a:pt x="5292" y="3740"/>
                </a:cubicBezTo>
                <a:cubicBezTo>
                  <a:pt x="5292" y="3673"/>
                  <a:pt x="5347" y="3618"/>
                  <a:pt x="5414" y="3618"/>
                </a:cubicBezTo>
                <a:close/>
                <a:moveTo>
                  <a:pt x="6536" y="717"/>
                </a:moveTo>
                <a:cubicBezTo>
                  <a:pt x="6925" y="1065"/>
                  <a:pt x="7147" y="1561"/>
                  <a:pt x="7139" y="2085"/>
                </a:cubicBezTo>
                <a:cubicBezTo>
                  <a:pt x="7078" y="2093"/>
                  <a:pt x="7016" y="2097"/>
                  <a:pt x="6953" y="2097"/>
                </a:cubicBezTo>
                <a:cubicBezTo>
                  <a:pt x="6644" y="2097"/>
                  <a:pt x="6323" y="2000"/>
                  <a:pt x="6090" y="1819"/>
                </a:cubicBezTo>
                <a:cubicBezTo>
                  <a:pt x="6066" y="1801"/>
                  <a:pt x="6038" y="1792"/>
                  <a:pt x="6010" y="1792"/>
                </a:cubicBezTo>
                <a:cubicBezTo>
                  <a:pt x="5971" y="1792"/>
                  <a:pt x="5932" y="1809"/>
                  <a:pt x="5906" y="1843"/>
                </a:cubicBezTo>
                <a:cubicBezTo>
                  <a:pt x="5861" y="1900"/>
                  <a:pt x="5872" y="1983"/>
                  <a:pt x="5930" y="2027"/>
                </a:cubicBezTo>
                <a:cubicBezTo>
                  <a:pt x="6113" y="2169"/>
                  <a:pt x="6334" y="2269"/>
                  <a:pt x="6574" y="2320"/>
                </a:cubicBezTo>
                <a:lnTo>
                  <a:pt x="6574" y="3034"/>
                </a:lnTo>
                <a:cubicBezTo>
                  <a:pt x="6511" y="3178"/>
                  <a:pt x="6441" y="3298"/>
                  <a:pt x="6282" y="3428"/>
                </a:cubicBezTo>
                <a:cubicBezTo>
                  <a:pt x="6215" y="3483"/>
                  <a:pt x="6143" y="3529"/>
                  <a:pt x="6064" y="3565"/>
                </a:cubicBezTo>
                <a:cubicBezTo>
                  <a:pt x="6001" y="3441"/>
                  <a:pt x="5872" y="3355"/>
                  <a:pt x="5722" y="3355"/>
                </a:cubicBezTo>
                <a:lnTo>
                  <a:pt x="5414" y="3355"/>
                </a:lnTo>
                <a:cubicBezTo>
                  <a:pt x="5202" y="3355"/>
                  <a:pt x="5029" y="3528"/>
                  <a:pt x="5029" y="3740"/>
                </a:cubicBezTo>
                <a:cubicBezTo>
                  <a:pt x="5029" y="3952"/>
                  <a:pt x="5202" y="4125"/>
                  <a:pt x="5414" y="4125"/>
                </a:cubicBezTo>
                <a:lnTo>
                  <a:pt x="5722" y="4125"/>
                </a:lnTo>
                <a:cubicBezTo>
                  <a:pt x="5901" y="4125"/>
                  <a:pt x="6051" y="4003"/>
                  <a:pt x="6094" y="3837"/>
                </a:cubicBezTo>
                <a:cubicBezTo>
                  <a:pt x="6270" y="3770"/>
                  <a:pt x="6557" y="3532"/>
                  <a:pt x="6557" y="3532"/>
                </a:cubicBezTo>
                <a:lnTo>
                  <a:pt x="6557" y="3532"/>
                </a:lnTo>
                <a:cubicBezTo>
                  <a:pt x="6468" y="4009"/>
                  <a:pt x="6049" y="4371"/>
                  <a:pt x="5546" y="4371"/>
                </a:cubicBezTo>
                <a:lnTo>
                  <a:pt x="5118" y="4371"/>
                </a:lnTo>
                <a:cubicBezTo>
                  <a:pt x="4551" y="4371"/>
                  <a:pt x="4090" y="3910"/>
                  <a:pt x="4090" y="3342"/>
                </a:cubicBezTo>
                <a:lnTo>
                  <a:pt x="4090" y="2328"/>
                </a:lnTo>
                <a:cubicBezTo>
                  <a:pt x="4536" y="2258"/>
                  <a:pt x="4957" y="2108"/>
                  <a:pt x="5343" y="1879"/>
                </a:cubicBezTo>
                <a:cubicBezTo>
                  <a:pt x="5931" y="1531"/>
                  <a:pt x="6308" y="1076"/>
                  <a:pt x="6536" y="717"/>
                </a:cubicBezTo>
                <a:close/>
                <a:moveTo>
                  <a:pt x="3827" y="2344"/>
                </a:moveTo>
                <a:lnTo>
                  <a:pt x="3827" y="3342"/>
                </a:lnTo>
                <a:cubicBezTo>
                  <a:pt x="3827" y="3834"/>
                  <a:pt x="4103" y="4263"/>
                  <a:pt x="4509" y="4481"/>
                </a:cubicBezTo>
                <a:cubicBezTo>
                  <a:pt x="4483" y="4690"/>
                  <a:pt x="4349" y="4873"/>
                  <a:pt x="4153" y="4958"/>
                </a:cubicBezTo>
                <a:lnTo>
                  <a:pt x="3944" y="5049"/>
                </a:lnTo>
                <a:lnTo>
                  <a:pt x="3754" y="5049"/>
                </a:lnTo>
                <a:cubicBezTo>
                  <a:pt x="3441" y="5049"/>
                  <a:pt x="3163" y="4873"/>
                  <a:pt x="3031" y="4590"/>
                </a:cubicBezTo>
                <a:cubicBezTo>
                  <a:pt x="2897" y="4306"/>
                  <a:pt x="2939" y="3980"/>
                  <a:pt x="3138" y="3740"/>
                </a:cubicBezTo>
                <a:cubicBezTo>
                  <a:pt x="3389" y="3438"/>
                  <a:pt x="3541" y="3064"/>
                  <a:pt x="3540" y="2671"/>
                </a:cubicBezTo>
                <a:lnTo>
                  <a:pt x="3540" y="2344"/>
                </a:lnTo>
                <a:close/>
                <a:moveTo>
                  <a:pt x="7140" y="2350"/>
                </a:moveTo>
                <a:lnTo>
                  <a:pt x="7140" y="2692"/>
                </a:lnTo>
                <a:cubicBezTo>
                  <a:pt x="7140" y="3073"/>
                  <a:pt x="7275" y="3444"/>
                  <a:pt x="7520" y="3735"/>
                </a:cubicBezTo>
                <a:cubicBezTo>
                  <a:pt x="7644" y="3883"/>
                  <a:pt x="7711" y="4059"/>
                  <a:pt x="7711" y="4245"/>
                </a:cubicBezTo>
                <a:cubicBezTo>
                  <a:pt x="7711" y="4450"/>
                  <a:pt x="7629" y="4653"/>
                  <a:pt x="7488" y="4803"/>
                </a:cubicBezTo>
                <a:cubicBezTo>
                  <a:pt x="7338" y="4962"/>
                  <a:pt x="7133" y="5049"/>
                  <a:pt x="6910" y="5049"/>
                </a:cubicBezTo>
                <a:lnTo>
                  <a:pt x="6738" y="5049"/>
                </a:lnTo>
                <a:lnTo>
                  <a:pt x="6513" y="4953"/>
                </a:lnTo>
                <a:cubicBezTo>
                  <a:pt x="6318" y="4869"/>
                  <a:pt x="6183" y="4688"/>
                  <a:pt x="6155" y="4481"/>
                </a:cubicBezTo>
                <a:cubicBezTo>
                  <a:pt x="6561" y="4263"/>
                  <a:pt x="6836" y="3835"/>
                  <a:pt x="6836" y="3344"/>
                </a:cubicBezTo>
                <a:lnTo>
                  <a:pt x="6836" y="2356"/>
                </a:lnTo>
                <a:cubicBezTo>
                  <a:pt x="6874" y="2359"/>
                  <a:pt x="6914" y="2360"/>
                  <a:pt x="6952" y="2360"/>
                </a:cubicBezTo>
                <a:cubicBezTo>
                  <a:pt x="7015" y="2360"/>
                  <a:pt x="7077" y="2357"/>
                  <a:pt x="7140" y="2350"/>
                </a:cubicBezTo>
                <a:close/>
                <a:moveTo>
                  <a:pt x="5907" y="4582"/>
                </a:moveTo>
                <a:cubicBezTo>
                  <a:pt x="5965" y="4852"/>
                  <a:pt x="6149" y="5082"/>
                  <a:pt x="6410" y="5194"/>
                </a:cubicBezTo>
                <a:lnTo>
                  <a:pt x="6660" y="5302"/>
                </a:lnTo>
                <a:lnTo>
                  <a:pt x="6679" y="5309"/>
                </a:lnTo>
                <a:lnTo>
                  <a:pt x="6679" y="5605"/>
                </a:lnTo>
                <a:cubicBezTo>
                  <a:pt x="6254" y="5731"/>
                  <a:pt x="5815" y="5799"/>
                  <a:pt x="5372" y="5807"/>
                </a:cubicBezTo>
                <a:cubicBezTo>
                  <a:pt x="5343" y="5807"/>
                  <a:pt x="5314" y="5807"/>
                  <a:pt x="5285" y="5807"/>
                </a:cubicBezTo>
                <a:cubicBezTo>
                  <a:pt x="4845" y="5807"/>
                  <a:pt x="4408" y="5748"/>
                  <a:pt x="3984" y="5631"/>
                </a:cubicBezTo>
                <a:lnTo>
                  <a:pt x="3984" y="5318"/>
                </a:lnTo>
                <a:lnTo>
                  <a:pt x="4022" y="5302"/>
                </a:lnTo>
                <a:cubicBezTo>
                  <a:pt x="4022" y="5302"/>
                  <a:pt x="4023" y="5302"/>
                  <a:pt x="4023" y="5301"/>
                </a:cubicBezTo>
                <a:lnTo>
                  <a:pt x="4257" y="5199"/>
                </a:lnTo>
                <a:cubicBezTo>
                  <a:pt x="4518" y="5086"/>
                  <a:pt x="4702" y="4853"/>
                  <a:pt x="4758" y="4582"/>
                </a:cubicBezTo>
                <a:cubicBezTo>
                  <a:pt x="4872" y="4615"/>
                  <a:pt x="4993" y="4634"/>
                  <a:pt x="5118" y="4634"/>
                </a:cubicBezTo>
                <a:lnTo>
                  <a:pt x="5546" y="4634"/>
                </a:lnTo>
                <a:cubicBezTo>
                  <a:pt x="5671" y="4634"/>
                  <a:pt x="5792" y="4615"/>
                  <a:pt x="5907" y="4582"/>
                </a:cubicBezTo>
                <a:close/>
                <a:moveTo>
                  <a:pt x="6679" y="5878"/>
                </a:moveTo>
                <a:lnTo>
                  <a:pt x="6679" y="6222"/>
                </a:lnTo>
                <a:lnTo>
                  <a:pt x="3984" y="6222"/>
                </a:lnTo>
                <a:lnTo>
                  <a:pt x="3984" y="5902"/>
                </a:lnTo>
                <a:cubicBezTo>
                  <a:pt x="4409" y="6014"/>
                  <a:pt x="4847" y="6070"/>
                  <a:pt x="5287" y="6070"/>
                </a:cubicBezTo>
                <a:cubicBezTo>
                  <a:pt x="5317" y="6070"/>
                  <a:pt x="5347" y="6069"/>
                  <a:pt x="5377" y="6069"/>
                </a:cubicBezTo>
                <a:cubicBezTo>
                  <a:pt x="5818" y="6061"/>
                  <a:pt x="6254" y="5997"/>
                  <a:pt x="6679" y="5878"/>
                </a:cubicBezTo>
                <a:close/>
                <a:moveTo>
                  <a:pt x="5398" y="7356"/>
                </a:moveTo>
                <a:cubicBezTo>
                  <a:pt x="5528" y="7356"/>
                  <a:pt x="5634" y="7461"/>
                  <a:pt x="5634" y="7592"/>
                </a:cubicBezTo>
                <a:cubicBezTo>
                  <a:pt x="5634" y="7722"/>
                  <a:pt x="5528" y="7828"/>
                  <a:pt x="5398" y="7828"/>
                </a:cubicBezTo>
                <a:cubicBezTo>
                  <a:pt x="5267" y="7828"/>
                  <a:pt x="5162" y="7722"/>
                  <a:pt x="5162" y="7592"/>
                </a:cubicBezTo>
                <a:cubicBezTo>
                  <a:pt x="5162" y="7461"/>
                  <a:pt x="5267" y="7356"/>
                  <a:pt x="5398" y="7356"/>
                </a:cubicBezTo>
                <a:close/>
                <a:moveTo>
                  <a:pt x="5398" y="7093"/>
                </a:moveTo>
                <a:cubicBezTo>
                  <a:pt x="5122" y="7093"/>
                  <a:pt x="4899" y="7316"/>
                  <a:pt x="4899" y="7592"/>
                </a:cubicBezTo>
                <a:cubicBezTo>
                  <a:pt x="4899" y="7867"/>
                  <a:pt x="5122" y="8091"/>
                  <a:pt x="5398" y="8091"/>
                </a:cubicBezTo>
                <a:cubicBezTo>
                  <a:pt x="5673" y="8091"/>
                  <a:pt x="5896" y="7867"/>
                  <a:pt x="5896" y="7592"/>
                </a:cubicBezTo>
                <a:cubicBezTo>
                  <a:pt x="5896" y="7316"/>
                  <a:pt x="5673" y="7093"/>
                  <a:pt x="5398" y="7093"/>
                </a:cubicBezTo>
                <a:close/>
                <a:moveTo>
                  <a:pt x="7469" y="6484"/>
                </a:moveTo>
                <a:cubicBezTo>
                  <a:pt x="7507" y="6484"/>
                  <a:pt x="7542" y="6500"/>
                  <a:pt x="7567" y="6528"/>
                </a:cubicBezTo>
                <a:cubicBezTo>
                  <a:pt x="7592" y="6556"/>
                  <a:pt x="7604" y="6592"/>
                  <a:pt x="7600" y="6629"/>
                </a:cubicBezTo>
                <a:lnTo>
                  <a:pt x="7380" y="8698"/>
                </a:lnTo>
                <a:lnTo>
                  <a:pt x="3415" y="8698"/>
                </a:lnTo>
                <a:lnTo>
                  <a:pt x="3195" y="6629"/>
                </a:lnTo>
                <a:cubicBezTo>
                  <a:pt x="3191" y="6592"/>
                  <a:pt x="3204" y="6556"/>
                  <a:pt x="3228" y="6528"/>
                </a:cubicBezTo>
                <a:cubicBezTo>
                  <a:pt x="3253" y="6500"/>
                  <a:pt x="3289" y="6484"/>
                  <a:pt x="3326" y="6484"/>
                </a:cubicBezTo>
                <a:close/>
                <a:moveTo>
                  <a:pt x="6942" y="5422"/>
                </a:moveTo>
                <a:lnTo>
                  <a:pt x="7821" y="5799"/>
                </a:lnTo>
                <a:cubicBezTo>
                  <a:pt x="8195" y="5965"/>
                  <a:pt x="8436" y="6335"/>
                  <a:pt x="8436" y="6744"/>
                </a:cubicBezTo>
                <a:lnTo>
                  <a:pt x="8436" y="8698"/>
                </a:lnTo>
                <a:lnTo>
                  <a:pt x="7644" y="8698"/>
                </a:lnTo>
                <a:lnTo>
                  <a:pt x="7861" y="6657"/>
                </a:lnTo>
                <a:cubicBezTo>
                  <a:pt x="7873" y="6547"/>
                  <a:pt x="7837" y="6436"/>
                  <a:pt x="7762" y="6353"/>
                </a:cubicBezTo>
                <a:cubicBezTo>
                  <a:pt x="7688" y="6269"/>
                  <a:pt x="7581" y="6223"/>
                  <a:pt x="7469" y="6223"/>
                </a:cubicBezTo>
                <a:lnTo>
                  <a:pt x="6942" y="6223"/>
                </a:lnTo>
                <a:lnTo>
                  <a:pt x="6942" y="5422"/>
                </a:lnTo>
                <a:close/>
                <a:moveTo>
                  <a:pt x="5340" y="1"/>
                </a:moveTo>
                <a:cubicBezTo>
                  <a:pt x="4203" y="1"/>
                  <a:pt x="3278" y="926"/>
                  <a:pt x="3278" y="2062"/>
                </a:cubicBezTo>
                <a:lnTo>
                  <a:pt x="3278" y="2671"/>
                </a:lnTo>
                <a:cubicBezTo>
                  <a:pt x="3278" y="3002"/>
                  <a:pt x="3148" y="3318"/>
                  <a:pt x="2937" y="3572"/>
                </a:cubicBezTo>
                <a:cubicBezTo>
                  <a:pt x="2671" y="3892"/>
                  <a:pt x="2616" y="4325"/>
                  <a:pt x="2793" y="4701"/>
                </a:cubicBezTo>
                <a:cubicBezTo>
                  <a:pt x="2924" y="4981"/>
                  <a:pt x="3161" y="5181"/>
                  <a:pt x="3445" y="5266"/>
                </a:cubicBezTo>
                <a:lnTo>
                  <a:pt x="2758" y="5565"/>
                </a:lnTo>
                <a:cubicBezTo>
                  <a:pt x="2275" y="5768"/>
                  <a:pt x="1964" y="6237"/>
                  <a:pt x="1964" y="6760"/>
                </a:cubicBezTo>
                <a:lnTo>
                  <a:pt x="1964" y="8305"/>
                </a:lnTo>
                <a:cubicBezTo>
                  <a:pt x="1964" y="8377"/>
                  <a:pt x="2023" y="8436"/>
                  <a:pt x="2095" y="8436"/>
                </a:cubicBezTo>
                <a:cubicBezTo>
                  <a:pt x="2168" y="8436"/>
                  <a:pt x="2227" y="8377"/>
                  <a:pt x="2227" y="8305"/>
                </a:cubicBezTo>
                <a:lnTo>
                  <a:pt x="2227" y="6760"/>
                </a:lnTo>
                <a:cubicBezTo>
                  <a:pt x="2227" y="6343"/>
                  <a:pt x="2475" y="5969"/>
                  <a:pt x="2861" y="5807"/>
                </a:cubicBezTo>
                <a:lnTo>
                  <a:pt x="3722" y="5432"/>
                </a:lnTo>
                <a:lnTo>
                  <a:pt x="3722" y="6223"/>
                </a:lnTo>
                <a:lnTo>
                  <a:pt x="3326" y="6223"/>
                </a:lnTo>
                <a:cubicBezTo>
                  <a:pt x="3215" y="6223"/>
                  <a:pt x="3108" y="6270"/>
                  <a:pt x="3034" y="6353"/>
                </a:cubicBezTo>
                <a:cubicBezTo>
                  <a:pt x="2959" y="6436"/>
                  <a:pt x="2923" y="6547"/>
                  <a:pt x="2935" y="6657"/>
                </a:cubicBezTo>
                <a:lnTo>
                  <a:pt x="3151" y="8699"/>
                </a:lnTo>
                <a:lnTo>
                  <a:pt x="132" y="8699"/>
                </a:lnTo>
                <a:cubicBezTo>
                  <a:pt x="60" y="8699"/>
                  <a:pt x="1" y="8758"/>
                  <a:pt x="1" y="8830"/>
                </a:cubicBezTo>
                <a:cubicBezTo>
                  <a:pt x="1" y="8903"/>
                  <a:pt x="60" y="8962"/>
                  <a:pt x="132" y="8962"/>
                </a:cubicBezTo>
                <a:lnTo>
                  <a:pt x="8830" y="8962"/>
                </a:lnTo>
                <a:cubicBezTo>
                  <a:pt x="8903" y="8962"/>
                  <a:pt x="8962" y="8903"/>
                  <a:pt x="8962" y="8830"/>
                </a:cubicBezTo>
                <a:cubicBezTo>
                  <a:pt x="8962" y="8758"/>
                  <a:pt x="8903" y="8699"/>
                  <a:pt x="8830" y="8699"/>
                </a:cubicBezTo>
                <a:lnTo>
                  <a:pt x="8699" y="8699"/>
                </a:lnTo>
                <a:lnTo>
                  <a:pt x="8699" y="6744"/>
                </a:lnTo>
                <a:cubicBezTo>
                  <a:pt x="8699" y="6232"/>
                  <a:pt x="8397" y="5766"/>
                  <a:pt x="7927" y="5558"/>
                </a:cubicBezTo>
                <a:lnTo>
                  <a:pt x="7235" y="5262"/>
                </a:lnTo>
                <a:cubicBezTo>
                  <a:pt x="7403" y="5208"/>
                  <a:pt x="7555" y="5114"/>
                  <a:pt x="7678" y="4983"/>
                </a:cubicBezTo>
                <a:cubicBezTo>
                  <a:pt x="7866" y="4785"/>
                  <a:pt x="7972" y="4516"/>
                  <a:pt x="7972" y="4245"/>
                </a:cubicBezTo>
                <a:cubicBezTo>
                  <a:pt x="7972" y="3997"/>
                  <a:pt x="7885" y="3762"/>
                  <a:pt x="7721" y="3566"/>
                </a:cubicBezTo>
                <a:cubicBezTo>
                  <a:pt x="7516" y="3322"/>
                  <a:pt x="7402" y="3011"/>
                  <a:pt x="7402" y="2692"/>
                </a:cubicBezTo>
                <a:lnTo>
                  <a:pt x="7402" y="2062"/>
                </a:lnTo>
                <a:cubicBezTo>
                  <a:pt x="7402" y="1512"/>
                  <a:pt x="7188" y="994"/>
                  <a:pt x="6798" y="605"/>
                </a:cubicBezTo>
                <a:cubicBezTo>
                  <a:pt x="6409" y="215"/>
                  <a:pt x="5891" y="1"/>
                  <a:pt x="5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Customer Service Training Course by Slidesgo">
  <a:themeElements>
    <a:clrScheme name="Simple Light">
      <a:dk1>
        <a:srgbClr val="F5F9FF"/>
      </a:dk1>
      <a:lt1>
        <a:srgbClr val="2E495A"/>
      </a:lt1>
      <a:dk2>
        <a:srgbClr val="DFECFF"/>
      </a:dk2>
      <a:lt2>
        <a:srgbClr val="516D7F"/>
      </a:lt2>
      <a:accent1>
        <a:srgbClr val="79B5AA"/>
      </a:accent1>
      <a:accent2>
        <a:srgbClr val="AFE2D8"/>
      </a:accent2>
      <a:accent3>
        <a:srgbClr val="524562"/>
      </a:accent3>
      <a:accent4>
        <a:srgbClr val="B887D8"/>
      </a:accent4>
      <a:accent5>
        <a:srgbClr val="FFF48F"/>
      </a:accent5>
      <a:accent6>
        <a:srgbClr val="FFFFFF"/>
      </a:accent6>
      <a:hlink>
        <a:srgbClr val="2E495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TotalTime>
  <Words>550</Words>
  <Application>Microsoft Office PowerPoint</Application>
  <PresentationFormat>On-screen Show (16:9)</PresentationFormat>
  <Paragraphs>73</Paragraphs>
  <Slides>17</Slides>
  <Notes>17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Wingdings</vt:lpstr>
      <vt:lpstr>Archivo</vt:lpstr>
      <vt:lpstr>Open Sans</vt:lpstr>
      <vt:lpstr>Zen Kaku Gothic New Medium</vt:lpstr>
      <vt:lpstr>Archivo Medium</vt:lpstr>
      <vt:lpstr>Bebas Neue</vt:lpstr>
      <vt:lpstr>Montserrat</vt:lpstr>
      <vt:lpstr>Arial</vt:lpstr>
      <vt:lpstr>Zen Kaku Gothic New</vt:lpstr>
      <vt:lpstr>Customer Service Training Course by Slidesgo</vt:lpstr>
      <vt:lpstr>Model to predict customer churn rate</vt:lpstr>
      <vt:lpstr>TABLE OF CONTENS</vt:lpstr>
      <vt:lpstr>01. INTRODUCTION</vt:lpstr>
      <vt:lpstr>PowerPoint Presentation</vt:lpstr>
      <vt:lpstr>DATA OVERVIEW</vt:lpstr>
      <vt:lpstr>PowerPoint Presentation</vt:lpstr>
      <vt:lpstr>PowerPoint Presentation</vt:lpstr>
      <vt:lpstr>MODEL TRAINING  AND EVALUATION</vt:lpstr>
      <vt:lpstr>MODEL TRAINING AND EVALUATION</vt:lpstr>
      <vt:lpstr>DIVIDE THE DATA SET</vt:lpstr>
      <vt:lpstr>HANDLE DATA IMBALANCE</vt:lpstr>
      <vt:lpstr>Results after balancing the data</vt:lpstr>
      <vt:lpstr>SELECT FEATURES</vt:lpstr>
      <vt:lpstr>CHOOSE A MACHINE LEARNING MODEL </vt:lpstr>
      <vt:lpstr>CHOOSE A RANDOM FOREST </vt:lpstr>
      <vt:lpstr>04. CONCLUSION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a41529 Đỗ Thị Lan</cp:lastModifiedBy>
  <cp:revision>6</cp:revision>
  <dcterms:modified xsi:type="dcterms:W3CDTF">2024-06-09T20:45:30Z</dcterms:modified>
</cp:coreProperties>
</file>